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xlsx" ContentType="application/vnd.openxmlformats-officedocument.spreadsheetml.sheet"/>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charts/chart1.xml" ContentType="application/vnd.openxmlformats-officedocument.drawingml.chart+xml"/>
  <Override PartName="/ppt/charts/chart2.xml" ContentType="application/vnd.openxmlformats-officedocument.drawingml.char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ppt/revisionInfo.xml" ContentType="application/vnd.ms-powerpoint.revisioninfo+xml"/>
  <Override PartName="/ppt/changesInfos/changesInfo1.xml" ContentType="application/vnd.ms-powerpoint.changesinfo+xml"/>
  <Override PartName="/ppt/charts/style1.xml" ContentType="application/vnd.ms-office.chartstyle+xml"/>
  <Override PartName="/ppt/charts/colors1.xml" ContentType="application/vnd.ms-office.chartcolorstyle+xml"/>
  <Override PartName="/ppt/charts/style2.xml" ContentType="application/vnd.ms-office.chartstyle+xml"/>
  <Override PartName="/ppt/charts/colors2.xml" ContentType="application/vnd.ms-office.chartcolorstyl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8" r:id="rId4"/>
  </p:sldMasterIdLst>
  <p:notesMasterIdLst>
    <p:notesMasterId r:id="rId21"/>
  </p:notesMasterIdLst>
  <p:handoutMasterIdLst>
    <p:handoutMasterId r:id="rId22"/>
  </p:handoutMasterIdLst>
  <p:sldIdLst>
    <p:sldId id="429" r:id="rId5"/>
    <p:sldId id="536" r:id="rId6"/>
    <p:sldId id="558" r:id="rId7"/>
    <p:sldId id="559" r:id="rId8"/>
    <p:sldId id="505" r:id="rId9"/>
    <p:sldId id="506" r:id="rId10"/>
    <p:sldId id="551" r:id="rId11"/>
    <p:sldId id="561" r:id="rId12"/>
    <p:sldId id="457" r:id="rId13"/>
    <p:sldId id="532" r:id="rId14"/>
    <p:sldId id="556" r:id="rId15"/>
    <p:sldId id="553" r:id="rId16"/>
    <p:sldId id="557" r:id="rId17"/>
    <p:sldId id="545" r:id="rId18"/>
    <p:sldId id="523" r:id="rId19"/>
    <p:sldId id="465" r:id="rId20"/>
  </p:sldIdLst>
  <p:sldSz cx="9144000" cy="6858000" type="screen4x3"/>
  <p:notesSz cx="6805613" cy="9939338"/>
  <p:custDataLst>
    <p:tags r:id="rId23"/>
  </p:custDataLst>
  <p:defaultTextStyle>
    <a:defPPr>
      <a:defRPr lang="en-US"/>
    </a:defPPr>
    <a:lvl1pPr marL="0" algn="l" defTabSz="457173" rtl="0" eaLnBrk="1" latinLnBrk="0" hangingPunct="1">
      <a:defRPr sz="1800" kern="1200">
        <a:solidFill>
          <a:schemeClr val="tx1"/>
        </a:solidFill>
        <a:latin typeface="+mn-lt"/>
        <a:ea typeface="+mn-ea"/>
        <a:cs typeface="+mn-cs"/>
      </a:defRPr>
    </a:lvl1pPr>
    <a:lvl2pPr marL="457173" algn="l" defTabSz="457173" rtl="0" eaLnBrk="1" latinLnBrk="0" hangingPunct="1">
      <a:defRPr sz="1800" kern="1200">
        <a:solidFill>
          <a:schemeClr val="tx1"/>
        </a:solidFill>
        <a:latin typeface="+mn-lt"/>
        <a:ea typeface="+mn-ea"/>
        <a:cs typeface="+mn-cs"/>
      </a:defRPr>
    </a:lvl2pPr>
    <a:lvl3pPr marL="914347" algn="l" defTabSz="457173" rtl="0" eaLnBrk="1" latinLnBrk="0" hangingPunct="1">
      <a:defRPr sz="1800" kern="1200">
        <a:solidFill>
          <a:schemeClr val="tx1"/>
        </a:solidFill>
        <a:latin typeface="+mn-lt"/>
        <a:ea typeface="+mn-ea"/>
        <a:cs typeface="+mn-cs"/>
      </a:defRPr>
    </a:lvl3pPr>
    <a:lvl4pPr marL="1371520" algn="l" defTabSz="457173" rtl="0" eaLnBrk="1" latinLnBrk="0" hangingPunct="1">
      <a:defRPr sz="1800" kern="1200">
        <a:solidFill>
          <a:schemeClr val="tx1"/>
        </a:solidFill>
        <a:latin typeface="+mn-lt"/>
        <a:ea typeface="+mn-ea"/>
        <a:cs typeface="+mn-cs"/>
      </a:defRPr>
    </a:lvl4pPr>
    <a:lvl5pPr marL="1828694" algn="l" defTabSz="457173" rtl="0" eaLnBrk="1" latinLnBrk="0" hangingPunct="1">
      <a:defRPr sz="1800" kern="1200">
        <a:solidFill>
          <a:schemeClr val="tx1"/>
        </a:solidFill>
        <a:latin typeface="+mn-lt"/>
        <a:ea typeface="+mn-ea"/>
        <a:cs typeface="+mn-cs"/>
      </a:defRPr>
    </a:lvl5pPr>
    <a:lvl6pPr marL="2285866" algn="l" defTabSz="457173" rtl="0" eaLnBrk="1" latinLnBrk="0" hangingPunct="1">
      <a:defRPr sz="1800" kern="1200">
        <a:solidFill>
          <a:schemeClr val="tx1"/>
        </a:solidFill>
        <a:latin typeface="+mn-lt"/>
        <a:ea typeface="+mn-ea"/>
        <a:cs typeface="+mn-cs"/>
      </a:defRPr>
    </a:lvl6pPr>
    <a:lvl7pPr marL="2743041" algn="l" defTabSz="457173" rtl="0" eaLnBrk="1" latinLnBrk="0" hangingPunct="1">
      <a:defRPr sz="1800" kern="1200">
        <a:solidFill>
          <a:schemeClr val="tx1"/>
        </a:solidFill>
        <a:latin typeface="+mn-lt"/>
        <a:ea typeface="+mn-ea"/>
        <a:cs typeface="+mn-cs"/>
      </a:defRPr>
    </a:lvl7pPr>
    <a:lvl8pPr marL="3200214" algn="l" defTabSz="457173" rtl="0" eaLnBrk="1" latinLnBrk="0" hangingPunct="1">
      <a:defRPr sz="1800" kern="1200">
        <a:solidFill>
          <a:schemeClr val="tx1"/>
        </a:solidFill>
        <a:latin typeface="+mn-lt"/>
        <a:ea typeface="+mn-ea"/>
        <a:cs typeface="+mn-cs"/>
      </a:defRPr>
    </a:lvl8pPr>
    <a:lvl9pPr marL="3657388" algn="l" defTabSz="457173"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Master Slides" id="{1165592B-D1AE-EE48-AEB4-F19515D86DC8}">
          <p14:sldIdLst>
            <p14:sldId id="429"/>
            <p14:sldId id="536"/>
            <p14:sldId id="558"/>
            <p14:sldId id="559"/>
            <p14:sldId id="505"/>
            <p14:sldId id="506"/>
            <p14:sldId id="551"/>
            <p14:sldId id="561"/>
            <p14:sldId id="457"/>
            <p14:sldId id="532"/>
            <p14:sldId id="556"/>
            <p14:sldId id="553"/>
            <p14:sldId id="557"/>
            <p14:sldId id="545"/>
            <p14:sldId id="523"/>
            <p14:sldId id="465"/>
          </p14:sldIdLst>
        </p14:section>
      </p14:sectionLst>
    </p:ext>
    <p:ext uri="{EFAFB233-063F-42B5-8137-9DF3F51BA10A}">
      <p15:sldGuideLst xmlns:p15="http://schemas.microsoft.com/office/powerpoint/2012/main" xmlns="">
        <p15:guide id="1" orient="horz" pos="1842" userDrawn="1">
          <p15:clr>
            <a:srgbClr val="A4A3A4"/>
          </p15:clr>
        </p15:guide>
        <p15:guide id="2" orient="horz" pos="3280" userDrawn="1">
          <p15:clr>
            <a:srgbClr val="A4A3A4"/>
          </p15:clr>
        </p15:guide>
        <p15:guide id="3" orient="horz" pos="2205" userDrawn="1">
          <p15:clr>
            <a:srgbClr val="A4A3A4"/>
          </p15:clr>
        </p15:guide>
        <p15:guide id="4" orient="horz" pos="2614" userDrawn="1">
          <p15:clr>
            <a:srgbClr val="A4A3A4"/>
          </p15:clr>
        </p15:guide>
        <p15:guide id="5" pos="2880" userDrawn="1">
          <p15:clr>
            <a:srgbClr val="A4A3A4"/>
          </p15:clr>
        </p15:guide>
        <p15:guide id="6" orient="horz" pos="1570" userDrawn="1">
          <p15:clr>
            <a:srgbClr val="A4A3A4"/>
          </p15:clr>
        </p15:guide>
        <p15:guide id="7" orient="horz" pos="1616" userDrawn="1">
          <p15:clr>
            <a:srgbClr val="A4A3A4"/>
          </p15:clr>
        </p15:guide>
        <p15:guide id="8" pos="975" userDrawn="1">
          <p15:clr>
            <a:srgbClr val="A4A3A4"/>
          </p15:clr>
        </p15:guide>
        <p15:guide id="9" pos="2555" userDrawn="1">
          <p15:clr>
            <a:srgbClr val="A4A3A4"/>
          </p15:clr>
        </p15:guide>
        <p15:guide id="10" pos="1769" userDrawn="1">
          <p15:clr>
            <a:srgbClr val="A4A3A4"/>
          </p15:clr>
        </p15:guide>
      </p15:sldGuideLst>
    </p:ext>
    <p:ext uri="{2D200454-40CA-4A62-9FC3-DE9A4176ACB9}">
      <p15:notesGuideLst xmlns:p15="http://schemas.microsoft.com/office/powerpoint/2012/main" xmlns=""/>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7" name="Geoff" initials="G" lastIdx="0" clrIdx="6"/>
  <p:cmAuthor id="1" name="Microsoft Office User" initials="Office" lastIdx="1" clrIdx="0"/>
  <p:cmAuthor id="2" name="Anthony Fennell" initials="AF" lastIdx="79" clrIdx="1"/>
  <p:cmAuthor id="3" name="Lisa Oh" initials="LO" lastIdx="67" clrIdx="2"/>
  <p:cmAuthor id="4" name="Lisa Perrone" initials="LP" lastIdx="5" clrIdx="3">
    <p:extLst/>
  </p:cmAuthor>
  <p:cmAuthor id="5" name="Timothy Creighton" initials="TC" lastIdx="11" clrIdx="4">
    <p:extLst/>
  </p:cmAuthor>
  <p:cmAuthor id="6" name="Nick Coucouvinis" initials="NC" lastIdx="17" clrIdx="5">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9300"/>
    <a:srgbClr val="009900"/>
    <a:srgbClr val="4E8F00"/>
    <a:srgbClr val="9999FF"/>
    <a:srgbClr val="DD4A65"/>
    <a:srgbClr val="FF5050"/>
    <a:srgbClr val="CC66FF"/>
    <a:srgbClr val="CC99FF"/>
    <a:srgbClr val="FF9966"/>
    <a:srgbClr val="00CC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xmlns=""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1AD75CF6-466A-441B-86B5-9CE541DF951F}" v="7" dt="2019-11-27T07:11:34.034"/>
  </p1510:revLst>
</p1510:revInfo>
</file>

<file path=ppt/tableStyles.xml><?xml version="1.0" encoding="utf-8"?>
<a:tblStyleLst xmlns:a="http://schemas.openxmlformats.org/drawingml/2006/main" def="{3B4B98B0-60AC-42C2-AFA5-B58CD77FA1E5}">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0E3FDE45-AF77-4B5C-9715-49D594BDF05E}" styleName="Light Style 1 - Accent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 styleId="{C083E6E3-FA7D-4D7B-A595-EF9225AFEA82}" styleName="Light Style 1 - Accent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D27102A9-8310-4765-A935-A1911B00CA55}" styleName="Light Style 1 - Accent 4">
    <a:wholeTbl>
      <a:tcTxStyle>
        <a:fontRef idx="minor">
          <a:scrgbClr r="0" g="0" b="0"/>
        </a:fontRef>
        <a:schemeClr val="tx1"/>
      </a:tcTxStyle>
      <a:tcStyle>
        <a:tcBdr>
          <a:left>
            <a:ln>
              <a:noFill/>
            </a:ln>
          </a:left>
          <a:right>
            <a:ln>
              <a:noFill/>
            </a:ln>
          </a:right>
          <a:top>
            <a:ln w="12700" cmpd="sng">
              <a:solidFill>
                <a:schemeClr val="accent4"/>
              </a:solidFill>
            </a:ln>
          </a:top>
          <a:bottom>
            <a:ln w="12700" cmpd="sng">
              <a:solidFill>
                <a:schemeClr val="accent4"/>
              </a:solidFill>
            </a:ln>
          </a:bottom>
          <a:insideH>
            <a:ln>
              <a:noFill/>
            </a:ln>
          </a:insideH>
          <a:insideV>
            <a:ln>
              <a:noFill/>
            </a:ln>
          </a:insideV>
        </a:tcBdr>
        <a:fill>
          <a:noFill/>
        </a:fill>
      </a:tcStyle>
    </a:wholeTbl>
    <a:band1H>
      <a:tcStyle>
        <a:tcBdr/>
        <a:fill>
          <a:solidFill>
            <a:schemeClr val="accent4">
              <a:alpha val="20000"/>
            </a:schemeClr>
          </a:solidFill>
        </a:fill>
      </a:tcStyle>
    </a:band1H>
    <a:band2H>
      <a:tcStyle>
        <a:tcBdr/>
      </a:tcStyle>
    </a:band2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12700" cmpd="sng">
              <a:solidFill>
                <a:schemeClr val="accent4"/>
              </a:solidFill>
            </a:ln>
          </a:top>
        </a:tcBdr>
        <a:fill>
          <a:noFill/>
        </a:fill>
      </a:tcStyle>
    </a:lastRow>
    <a:firstRow>
      <a:tcTxStyle b="on"/>
      <a:tcStyle>
        <a:tcBdr>
          <a:bottom>
            <a:ln w="12700" cmpd="sng">
              <a:solidFill>
                <a:schemeClr val="accent4"/>
              </a:solidFill>
            </a:ln>
          </a:bottom>
        </a:tcBdr>
        <a:fill>
          <a:noFill/>
        </a:fill>
      </a:tcStyle>
    </a:firstRow>
  </a:tblStyle>
  <a:tblStyle styleId="{5FD0F851-EC5A-4D38-B0AD-8093EC10F338}" styleName="Light Style 1 - Accent 5">
    <a:wholeTbl>
      <a:tcTxStyle>
        <a:fontRef idx="minor">
          <a:scrgbClr r="0" g="0" b="0"/>
        </a:fontRef>
        <a:schemeClr val="tx1"/>
      </a:tcTxStyle>
      <a:tcStyle>
        <a:tcBdr>
          <a:left>
            <a:ln>
              <a:noFill/>
            </a:ln>
          </a:left>
          <a:right>
            <a:ln>
              <a:noFill/>
            </a:ln>
          </a:right>
          <a:top>
            <a:ln w="12700" cmpd="sng">
              <a:solidFill>
                <a:schemeClr val="accent5"/>
              </a:solidFill>
            </a:ln>
          </a:top>
          <a:bottom>
            <a:ln w="12700" cmpd="sng">
              <a:solidFill>
                <a:schemeClr val="accent5"/>
              </a:solidFill>
            </a:ln>
          </a:bottom>
          <a:insideH>
            <a:ln>
              <a:noFill/>
            </a:ln>
          </a:insideH>
          <a:insideV>
            <a:ln>
              <a:noFill/>
            </a:ln>
          </a:insideV>
        </a:tcBdr>
        <a:fill>
          <a:noFill/>
        </a:fill>
      </a:tcStyle>
    </a:wholeTbl>
    <a:band1H>
      <a:tcStyle>
        <a:tcBdr/>
        <a:fill>
          <a:solidFill>
            <a:schemeClr val="accent5">
              <a:alpha val="20000"/>
            </a:schemeClr>
          </a:solidFill>
        </a:fill>
      </a:tcStyle>
    </a:band1H>
    <a:band2H>
      <a:tcStyle>
        <a:tcBdr/>
      </a:tcStyle>
    </a:band2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12700" cmpd="sng">
              <a:solidFill>
                <a:schemeClr val="accent5"/>
              </a:solidFill>
            </a:ln>
          </a:top>
        </a:tcBdr>
        <a:fill>
          <a:noFill/>
        </a:fill>
      </a:tcStyle>
    </a:lastRow>
    <a:firstRow>
      <a:tcTxStyle b="on"/>
      <a:tcStyle>
        <a:tcBdr>
          <a:bottom>
            <a:ln w="12700" cmpd="sng">
              <a:solidFill>
                <a:schemeClr val="accent5"/>
              </a:solidFill>
            </a:ln>
          </a:bottom>
        </a:tcBdr>
        <a:fill>
          <a:noFill/>
        </a:fill>
      </a:tcStyle>
    </a:firstRow>
  </a:tblStyle>
  <a:tblStyle styleId="{5A111915-BE36-4E01-A7E5-04B1672EAD32}" styleName="Light Style 2 - Accent 5">
    <a:wholeTbl>
      <a:tcTxStyle>
        <a:fontRef idx="minor">
          <a:scrgbClr r="0" g="0" b="0"/>
        </a:fontRef>
        <a:schemeClr val="tx1"/>
      </a:tcTxStyle>
      <a:tcStyle>
        <a:tcBdr>
          <a:left>
            <a:lnRef idx="1">
              <a:schemeClr val="accent5"/>
            </a:lnRef>
          </a:left>
          <a:right>
            <a:lnRef idx="1">
              <a:schemeClr val="accent5"/>
            </a:lnRef>
          </a:right>
          <a:top>
            <a:lnRef idx="1">
              <a:schemeClr val="accent5"/>
            </a:lnRef>
          </a:top>
          <a:bottom>
            <a:lnRef idx="1">
              <a:schemeClr val="accent5"/>
            </a:lnRef>
          </a:bottom>
          <a:insideH>
            <a:ln>
              <a:noFill/>
            </a:ln>
          </a:insideH>
          <a:insideV>
            <a:ln>
              <a:noFill/>
            </a:ln>
          </a:insideV>
        </a:tcBdr>
        <a:fill>
          <a:noFill/>
        </a:fill>
      </a:tcStyle>
    </a:wholeTbl>
    <a:band1H>
      <a:tcStyle>
        <a:tcBdr>
          <a:top>
            <a:lnRef idx="1">
              <a:schemeClr val="accent5"/>
            </a:lnRef>
          </a:top>
          <a:bottom>
            <a:lnRef idx="1">
              <a:schemeClr val="accent5"/>
            </a:lnRef>
          </a:bottom>
        </a:tcBdr>
      </a:tcStyle>
    </a:band1H>
    <a:band1V>
      <a:tcStyle>
        <a:tcBdr>
          <a:left>
            <a:lnRef idx="1">
              <a:schemeClr val="accent5"/>
            </a:lnRef>
          </a:left>
          <a:right>
            <a:lnRef idx="1">
              <a:schemeClr val="accent5"/>
            </a:lnRef>
          </a:right>
        </a:tcBdr>
      </a:tcStyle>
    </a:band1V>
    <a:band2V>
      <a:tcStyle>
        <a:tcBdr>
          <a:left>
            <a:lnRef idx="1">
              <a:schemeClr val="accent5"/>
            </a:lnRef>
          </a:left>
          <a:right>
            <a:lnRef idx="1">
              <a:schemeClr val="accent5"/>
            </a:lnRef>
          </a:right>
        </a:tcBdr>
      </a:tcStyle>
    </a:band2V>
    <a:lastCol>
      <a:tcTxStyle b="on"/>
      <a:tcStyle>
        <a:tcBdr/>
      </a:tcStyle>
    </a:lastCol>
    <a:firstCol>
      <a:tcTxStyle b="on"/>
      <a:tcStyle>
        <a:tcBdr/>
      </a:tcStyle>
    </a:firstCol>
    <a:lastRow>
      <a:tcTxStyle b="on"/>
      <a:tcStyle>
        <a:tcBdr>
          <a:top>
            <a:ln w="50800" cmpd="dbl">
              <a:solidFill>
                <a:schemeClr val="accent5"/>
              </a:solidFill>
            </a:ln>
          </a:top>
        </a:tcBdr>
      </a:tcStyle>
    </a:lastRow>
    <a:firstRow>
      <a:tcTxStyle b="on">
        <a:fontRef idx="minor">
          <a:scrgbClr r="0" g="0" b="0"/>
        </a:fontRef>
        <a:schemeClr val="bg1"/>
      </a:tcTxStyle>
      <a:tcStyle>
        <a:tcBdr/>
        <a:fillRef idx="1">
          <a:schemeClr val="accent5"/>
        </a:fillRef>
      </a:tcStyle>
    </a:firstRow>
  </a:tblStyle>
  <a:tblStyle styleId="{35758FB7-9AC5-4552-8A53-C91805E547FA}" styleName="Themed Style 1 - Accent 5">
    <a:tblBg>
      <a:fillRef idx="2">
        <a:schemeClr val="accent5"/>
      </a:fillRef>
      <a:effectRef idx="1">
        <a:schemeClr val="accent5"/>
      </a:effectRef>
    </a:tblBg>
    <a:wholeTbl>
      <a:tcTxStyle>
        <a:fontRef idx="minor">
          <a:scrgbClr r="0" g="0" b="0"/>
        </a:fontRef>
        <a:schemeClr val="dk1"/>
      </a:tcTxStyle>
      <a:tcStyle>
        <a:tcBdr>
          <a:left>
            <a:lnRef idx="1">
              <a:schemeClr val="accent5"/>
            </a:lnRef>
          </a:left>
          <a:right>
            <a:lnRef idx="1">
              <a:schemeClr val="accent5"/>
            </a:lnRef>
          </a:right>
          <a:top>
            <a:lnRef idx="1">
              <a:schemeClr val="accent5"/>
            </a:lnRef>
          </a:top>
          <a:bottom>
            <a:lnRef idx="1">
              <a:schemeClr val="accent5"/>
            </a:lnRef>
          </a:bottom>
          <a:insideH>
            <a:lnRef idx="1">
              <a:schemeClr val="accent5"/>
            </a:lnRef>
          </a:insideH>
          <a:insideV>
            <a:lnRef idx="1">
              <a:schemeClr val="accent5"/>
            </a:lnRef>
          </a:insideV>
        </a:tcBdr>
        <a:fill>
          <a:noFill/>
        </a:fill>
      </a:tcStyle>
    </a:wholeTbl>
    <a:band1H>
      <a:tcStyle>
        <a:tcBdr/>
        <a:fill>
          <a:solidFill>
            <a:schemeClr val="accent5">
              <a:alpha val="40000"/>
            </a:schemeClr>
          </a:solidFill>
        </a:fill>
      </a:tcStyle>
    </a:band1H>
    <a:band2H>
      <a:tcStyle>
        <a:tcBdr/>
      </a:tcStyle>
    </a:band2H>
    <a:band1V>
      <a:tcStyle>
        <a:tcBdr>
          <a:top>
            <a:lnRef idx="1">
              <a:schemeClr val="accent5"/>
            </a:lnRef>
          </a:top>
          <a:bottom>
            <a:lnRef idx="1">
              <a:schemeClr val="accent5"/>
            </a:lnRef>
          </a:bottom>
        </a:tcBdr>
        <a:fill>
          <a:solidFill>
            <a:schemeClr val="accent5">
              <a:alpha val="40000"/>
            </a:schemeClr>
          </a:solidFill>
        </a:fill>
      </a:tcStyle>
    </a:band1V>
    <a:band2V>
      <a:tcStyle>
        <a:tcBdr/>
      </a:tcStyle>
    </a:band2V>
    <a:lastCol>
      <a:tcTxStyle b="on"/>
      <a:tcStyle>
        <a:tcBdr>
          <a:left>
            <a:lnRef idx="2">
              <a:schemeClr val="accent5"/>
            </a:lnRef>
          </a:left>
          <a:right>
            <a:lnRef idx="1">
              <a:schemeClr val="accent5"/>
            </a:lnRef>
          </a:right>
          <a:top>
            <a:lnRef idx="1">
              <a:schemeClr val="accent5"/>
            </a:lnRef>
          </a:top>
          <a:bottom>
            <a:lnRef idx="1">
              <a:schemeClr val="accent5"/>
            </a:lnRef>
          </a:bottom>
          <a:insideH>
            <a:lnRef idx="1">
              <a:schemeClr val="accent5"/>
            </a:lnRef>
          </a:insideH>
          <a:insideV>
            <a:ln>
              <a:noFill/>
            </a:ln>
          </a:insideV>
        </a:tcBdr>
      </a:tcStyle>
    </a:lastCol>
    <a:firstCol>
      <a:tcTxStyle b="on"/>
      <a:tcStyle>
        <a:tcBdr>
          <a:left>
            <a:lnRef idx="1">
              <a:schemeClr val="accent5"/>
            </a:lnRef>
          </a:left>
          <a:right>
            <a:lnRef idx="2">
              <a:schemeClr val="accent5"/>
            </a:lnRef>
          </a:right>
          <a:top>
            <a:lnRef idx="1">
              <a:schemeClr val="accent5"/>
            </a:lnRef>
          </a:top>
          <a:bottom>
            <a:lnRef idx="1">
              <a:schemeClr val="accent5"/>
            </a:lnRef>
          </a:bottom>
          <a:insideH>
            <a:lnRef idx="1">
              <a:schemeClr val="accent5"/>
            </a:lnRef>
          </a:insideH>
          <a:insideV>
            <a:ln>
              <a:noFill/>
            </a:ln>
          </a:insideV>
        </a:tcBdr>
      </a:tcStyle>
    </a:firstCol>
    <a:lastRow>
      <a:tcTxStyle b="on"/>
      <a:tcStyle>
        <a:tcBdr>
          <a:left>
            <a:lnRef idx="1">
              <a:schemeClr val="accent5"/>
            </a:lnRef>
          </a:left>
          <a:right>
            <a:lnRef idx="1">
              <a:schemeClr val="accent5"/>
            </a:lnRef>
          </a:right>
          <a:top>
            <a:lnRef idx="2">
              <a:schemeClr val="accent5"/>
            </a:lnRef>
          </a:top>
          <a:bottom>
            <a:lnRef idx="2">
              <a:schemeClr val="accent5"/>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5"/>
            </a:lnRef>
          </a:left>
          <a:right>
            <a:lnRef idx="1">
              <a:schemeClr val="accent5"/>
            </a:lnRef>
          </a:right>
          <a:top>
            <a:lnRef idx="1">
              <a:schemeClr val="accent5"/>
            </a:lnRef>
          </a:top>
          <a:bottom>
            <a:lnRef idx="2">
              <a:schemeClr val="lt1"/>
            </a:lnRef>
          </a:bottom>
          <a:insideH>
            <a:ln>
              <a:noFill/>
            </a:ln>
          </a:insideH>
          <a:insideV>
            <a:ln>
              <a:noFill/>
            </a:ln>
          </a:insideV>
        </a:tcBdr>
        <a:fill>
          <a:solidFill>
            <a:schemeClr val="accent5"/>
          </a:solidFill>
        </a:fill>
      </a:tcStyle>
    </a:firstRow>
  </a:tblStyle>
  <a:tblStyle styleId="{9D7B26C5-4107-4FEC-AEDC-1716B250A1EF}" styleName="Light Style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879" autoAdjust="0"/>
    <p:restoredTop sz="65132" autoAdjust="0"/>
  </p:normalViewPr>
  <p:slideViewPr>
    <p:cSldViewPr snapToGrid="0">
      <p:cViewPr>
        <p:scale>
          <a:sx n="80" d="100"/>
          <a:sy n="80" d="100"/>
        </p:scale>
        <p:origin x="-144" y="-72"/>
      </p:cViewPr>
      <p:guideLst>
        <p:guide orient="horz" pos="1842"/>
        <p:guide orient="horz" pos="3280"/>
        <p:guide orient="horz" pos="2205"/>
        <p:guide orient="horz" pos="2614"/>
        <p:guide orient="horz" pos="1570"/>
        <p:guide orient="horz" pos="1616"/>
        <p:guide pos="2880"/>
        <p:guide pos="975"/>
        <p:guide pos="2555"/>
        <p:guide pos="1769"/>
      </p:guideLst>
    </p:cSldViewPr>
  </p:slideViewPr>
  <p:notesTextViewPr>
    <p:cViewPr>
      <p:scale>
        <a:sx n="3" d="2"/>
        <a:sy n="3" d="2"/>
      </p:scale>
      <p:origin x="0" y="0"/>
    </p:cViewPr>
  </p:notesTextViewPr>
  <p:notesViewPr>
    <p:cSldViewPr snapToGrid="0">
      <p:cViewPr>
        <p:scale>
          <a:sx n="90" d="100"/>
          <a:sy n="90" d="100"/>
        </p:scale>
        <p:origin x="2133" y="36"/>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viewProps" Target="viewProps.xml"/><Relationship Id="rId3" Type="http://schemas.openxmlformats.org/officeDocument/2006/relationships/customXml" Target="../customXml/item3.xml"/><Relationship Id="rId21" Type="http://schemas.openxmlformats.org/officeDocument/2006/relationships/notesMaster" Target="notesMasters/notesMaster1.xml"/><Relationship Id="rId42" Type="http://schemas.microsoft.com/office/2015/10/relationships/revisionInfo" Target="revisionInfo.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41"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commentAuthors" Target="commentAuthor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tags" Target="tags/tag1.xml"/><Relationship Id="rId28" Type="http://schemas.openxmlformats.org/officeDocument/2006/relationships/tableStyles" Target="tableStyles.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handoutMaster" Target="handoutMasters/handoutMaster1.xml"/><Relationship Id="rId27"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Ian Tobitt" userId="f81250c8-3cd1-4a76-b7f5-c56f11eb9204" providerId="ADAL" clId="{1AD75CF6-466A-441B-86B5-9CE541DF951F}"/>
    <pc:docChg chg="modSld">
      <pc:chgData name="Ian Tobitt" userId="f81250c8-3cd1-4a76-b7f5-c56f11eb9204" providerId="ADAL" clId="{1AD75CF6-466A-441B-86B5-9CE541DF951F}" dt="2019-11-27T07:11:16.375" v="5" actId="1035"/>
      <pc:docMkLst>
        <pc:docMk/>
      </pc:docMkLst>
      <pc:sldChg chg="modSp">
        <pc:chgData name="Ian Tobitt" userId="f81250c8-3cd1-4a76-b7f5-c56f11eb9204" providerId="ADAL" clId="{1AD75CF6-466A-441B-86B5-9CE541DF951F}" dt="2019-11-27T07:11:16.375" v="5" actId="1035"/>
        <pc:sldMkLst>
          <pc:docMk/>
          <pc:sldMk cId="2480936454" sldId="457"/>
        </pc:sldMkLst>
        <pc:picChg chg="mod">
          <ac:chgData name="Ian Tobitt" userId="f81250c8-3cd1-4a76-b7f5-c56f11eb9204" providerId="ADAL" clId="{1AD75CF6-466A-441B-86B5-9CE541DF951F}" dt="2019-11-27T07:11:16.375" v="5" actId="1035"/>
          <ac:picMkLst>
            <pc:docMk/>
            <pc:sldMk cId="2480936454" sldId="457"/>
            <ac:picMk id="6146" creationId="{00000000-0000-0000-0000-000000000000}"/>
          </ac:picMkLst>
        </pc:picChg>
      </pc:sldChg>
    </pc:docChg>
  </pc:docChgLst>
</pc:chgInfo>
</file>

<file path=ppt/charts/_rels/chart1.xml.rels><?xml version="1.0" encoding="UTF-8" standalone="yes"?>
<Relationships xmlns="http://schemas.openxmlformats.org/package/2006/relationships"><Relationship Id="rId3" Type="http://schemas.microsoft.com/office/2011/relationships/chartStyle" Target="style1.xml"/><Relationship Id="rId2" Type="http://schemas.microsoft.com/office/2011/relationships/chartColorStyle" Target="colors1.xml"/><Relationship Id="rId1" Type="http://schemas.openxmlformats.org/officeDocument/2006/relationships/package" Target="../embeddings/Microsoft_Excel_Worksheet1.xlsx"/></Relationships>
</file>

<file path=ppt/charts/_rels/chart2.xml.rels><?xml version="1.0" encoding="UTF-8" standalone="yes"?>
<Relationships xmlns="http://schemas.openxmlformats.org/package/2006/relationships"><Relationship Id="rId3" Type="http://schemas.microsoft.com/office/2011/relationships/chartStyle" Target="style2.xml"/><Relationship Id="rId2" Type="http://schemas.microsoft.com/office/2011/relationships/chartColorStyle" Target="colors2.xml"/><Relationship Id="rId1" Type="http://schemas.openxmlformats.org/officeDocument/2006/relationships/package" Target="../embeddings/Microsoft_Excel_Worksheet2.xlsx"/></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AU"/>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600" b="1" i="0" u="none" strike="noStrike" kern="1200" spc="0" baseline="0">
                <a:solidFill>
                  <a:schemeClr val="tx2"/>
                </a:solidFill>
                <a:latin typeface="Montserrat Light" pitchFamily="2" charset="77"/>
                <a:ea typeface="+mn-ea"/>
                <a:cs typeface="+mn-cs"/>
              </a:defRPr>
            </a:pPr>
            <a:r>
              <a:rPr lang="en-AU" b="0">
                <a:latin typeface="+mn-lt"/>
              </a:rPr>
              <a:t>Chart Title</a:t>
            </a:r>
          </a:p>
        </c:rich>
      </c:tx>
      <c:layout>
        <c:manualLayout>
          <c:xMode val="edge"/>
          <c:yMode val="edge"/>
          <c:x val="5.0067121985634899E-2"/>
          <c:y val="1.33246349090763E-2"/>
        </c:manualLayout>
      </c:layout>
      <c:overlay val="0"/>
      <c:spPr>
        <a:noFill/>
        <a:ln>
          <a:noFill/>
        </a:ln>
        <a:effectLst/>
      </c:spPr>
    </c:title>
    <c:autoTitleDeleted val="0"/>
    <c:plotArea>
      <c:layout>
        <c:manualLayout>
          <c:layoutTarget val="inner"/>
          <c:xMode val="edge"/>
          <c:yMode val="edge"/>
          <c:x val="0"/>
          <c:y val="0.15850469155990199"/>
          <c:w val="0.99770930078221398"/>
          <c:h val="0.84045729227549304"/>
        </c:manualLayout>
      </c:layout>
      <c:barChart>
        <c:barDir val="col"/>
        <c:grouping val="percentStacked"/>
        <c:varyColors val="0"/>
        <c:ser>
          <c:idx val="0"/>
          <c:order val="0"/>
          <c:tx>
            <c:strRef>
              <c:f>Sheet1!$B$1</c:f>
              <c:strCache>
                <c:ptCount val="1"/>
                <c:pt idx="0">
                  <c:v>Series 1</c:v>
                </c:pt>
              </c:strCache>
            </c:strRef>
          </c:tx>
          <c:spPr>
            <a:solidFill>
              <a:schemeClr val="accent5"/>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bg1"/>
                    </a:solidFill>
                    <a:latin typeface="+mn-lt"/>
                    <a:ea typeface="+mn-ea"/>
                    <a:cs typeface="+mn-cs"/>
                  </a:defRPr>
                </a:pPr>
                <a:endParaRPr lang="en-US"/>
              </a:p>
            </c:txPr>
            <c:dLblPos val="ctr"/>
            <c:showLegendKey val="0"/>
            <c:showVal val="1"/>
            <c:showCatName val="1"/>
            <c:showSerName val="0"/>
            <c:showPercent val="0"/>
            <c:showBubbleSize val="0"/>
            <c:separator>
</c:separator>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Category 1</c:v>
                </c:pt>
                <c:pt idx="1">
                  <c:v>Category 2</c:v>
                </c:pt>
                <c:pt idx="2">
                  <c:v>Category 3</c:v>
                </c:pt>
              </c:strCache>
            </c:strRef>
          </c:cat>
          <c:val>
            <c:numRef>
              <c:f>Sheet1!$B$2:$B$4</c:f>
              <c:numCache>
                <c:formatCode>General</c:formatCode>
                <c:ptCount val="3"/>
                <c:pt idx="0">
                  <c:v>4.3</c:v>
                </c:pt>
                <c:pt idx="1">
                  <c:v>2.5</c:v>
                </c:pt>
                <c:pt idx="2">
                  <c:v>3.5</c:v>
                </c:pt>
              </c:numCache>
            </c:numRef>
          </c:val>
          <c:extLst xmlns:c16r2="http://schemas.microsoft.com/office/drawing/2015/06/chart">
            <c:ext xmlns:c16="http://schemas.microsoft.com/office/drawing/2014/chart" uri="{C3380CC4-5D6E-409C-BE32-E72D297353CC}">
              <c16:uniqueId val="{00000000-6E13-44E1-9680-BF397F888C05}"/>
            </c:ext>
          </c:extLst>
        </c:ser>
        <c:ser>
          <c:idx val="1"/>
          <c:order val="1"/>
          <c:tx>
            <c:strRef>
              <c:f>Sheet1!$C$1</c:f>
              <c:strCache>
                <c:ptCount val="1"/>
                <c:pt idx="0">
                  <c:v>Series 2</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bg1"/>
                    </a:solidFill>
                    <a:latin typeface="+mn-lt"/>
                    <a:ea typeface="+mn-ea"/>
                    <a:cs typeface="+mn-cs"/>
                  </a:defRPr>
                </a:pPr>
                <a:endParaRPr lang="en-US"/>
              </a:p>
            </c:txPr>
            <c:dLblPos val="ctr"/>
            <c:showLegendKey val="0"/>
            <c:showVal val="1"/>
            <c:showCatName val="1"/>
            <c:showSerName val="0"/>
            <c:showPercent val="0"/>
            <c:showBubbleSize val="0"/>
            <c:separator>
</c:separator>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Category 1</c:v>
                </c:pt>
                <c:pt idx="1">
                  <c:v>Category 2</c:v>
                </c:pt>
                <c:pt idx="2">
                  <c:v>Category 3</c:v>
                </c:pt>
              </c:strCache>
            </c:strRef>
          </c:cat>
          <c:val>
            <c:numRef>
              <c:f>Sheet1!$C$2:$C$4</c:f>
              <c:numCache>
                <c:formatCode>General</c:formatCode>
                <c:ptCount val="3"/>
                <c:pt idx="0">
                  <c:v>2.4</c:v>
                </c:pt>
                <c:pt idx="1">
                  <c:v>4.4000000000000004</c:v>
                </c:pt>
                <c:pt idx="2">
                  <c:v>1.8</c:v>
                </c:pt>
              </c:numCache>
            </c:numRef>
          </c:val>
          <c:extLst xmlns:c16r2="http://schemas.microsoft.com/office/drawing/2015/06/chart">
            <c:ext xmlns:c16="http://schemas.microsoft.com/office/drawing/2014/chart" uri="{C3380CC4-5D6E-409C-BE32-E72D297353CC}">
              <c16:uniqueId val="{00000001-6E13-44E1-9680-BF397F888C05}"/>
            </c:ext>
          </c:extLst>
        </c:ser>
        <c:ser>
          <c:idx val="2"/>
          <c:order val="2"/>
          <c:tx>
            <c:strRef>
              <c:f>Sheet1!$D$1</c:f>
              <c:strCache>
                <c:ptCount val="1"/>
                <c:pt idx="0">
                  <c:v>Series 3</c:v>
                </c:pt>
              </c:strCache>
            </c:strRef>
          </c:tx>
          <c:spPr>
            <a:solidFill>
              <a:schemeClr val="accent3"/>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solidFill>
                    <a:latin typeface="+mn-lt"/>
                    <a:ea typeface="+mn-ea"/>
                    <a:cs typeface="+mn-cs"/>
                  </a:defRPr>
                </a:pPr>
                <a:endParaRPr lang="en-US"/>
              </a:p>
            </c:txPr>
            <c:dLblPos val="ctr"/>
            <c:showLegendKey val="0"/>
            <c:showVal val="1"/>
            <c:showCatName val="1"/>
            <c:showSerName val="0"/>
            <c:showPercent val="0"/>
            <c:showBubbleSize val="0"/>
            <c:separator>
</c:separator>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Category 1</c:v>
                </c:pt>
                <c:pt idx="1">
                  <c:v>Category 2</c:v>
                </c:pt>
                <c:pt idx="2">
                  <c:v>Category 3</c:v>
                </c:pt>
              </c:strCache>
            </c:strRef>
          </c:cat>
          <c:val>
            <c:numRef>
              <c:f>Sheet1!$D$2:$D$4</c:f>
              <c:numCache>
                <c:formatCode>General</c:formatCode>
                <c:ptCount val="3"/>
                <c:pt idx="0">
                  <c:v>2</c:v>
                </c:pt>
                <c:pt idx="1">
                  <c:v>2</c:v>
                </c:pt>
                <c:pt idx="2">
                  <c:v>3</c:v>
                </c:pt>
              </c:numCache>
            </c:numRef>
          </c:val>
          <c:extLst xmlns:c16r2="http://schemas.microsoft.com/office/drawing/2015/06/chart">
            <c:ext xmlns:c16="http://schemas.microsoft.com/office/drawing/2014/chart" uri="{C3380CC4-5D6E-409C-BE32-E72D297353CC}">
              <c16:uniqueId val="{00000002-6E13-44E1-9680-BF397F888C05}"/>
            </c:ext>
          </c:extLst>
        </c:ser>
        <c:dLbls>
          <c:showLegendKey val="0"/>
          <c:showVal val="0"/>
          <c:showCatName val="0"/>
          <c:showSerName val="0"/>
          <c:showPercent val="0"/>
          <c:showBubbleSize val="0"/>
        </c:dLbls>
        <c:gapWidth val="45"/>
        <c:overlap val="100"/>
        <c:axId val="107162240"/>
        <c:axId val="107180416"/>
      </c:barChart>
      <c:catAx>
        <c:axId val="107162240"/>
        <c:scaling>
          <c:orientation val="minMax"/>
        </c:scaling>
        <c:delete val="1"/>
        <c:axPos val="b"/>
        <c:numFmt formatCode="General" sourceLinked="1"/>
        <c:majorTickMark val="none"/>
        <c:minorTickMark val="none"/>
        <c:tickLblPos val="nextTo"/>
        <c:crossAx val="107180416"/>
        <c:crosses val="autoZero"/>
        <c:auto val="1"/>
        <c:lblAlgn val="ctr"/>
        <c:lblOffset val="100"/>
        <c:noMultiLvlLbl val="0"/>
      </c:catAx>
      <c:valAx>
        <c:axId val="107180416"/>
        <c:scaling>
          <c:orientation val="minMax"/>
        </c:scaling>
        <c:delete val="1"/>
        <c:axPos val="l"/>
        <c:majorGridlines>
          <c:spPr>
            <a:ln w="9525" cap="flat" cmpd="sng" algn="ctr">
              <a:noFill/>
              <a:round/>
            </a:ln>
            <a:effectLst/>
          </c:spPr>
        </c:majorGridlines>
        <c:numFmt formatCode="0%" sourceLinked="1"/>
        <c:majorTickMark val="none"/>
        <c:minorTickMark val="none"/>
        <c:tickLblPos val="nextTo"/>
        <c:crossAx val="107162240"/>
        <c:crosses val="autoZero"/>
        <c:crossBetween val="between"/>
      </c:valAx>
      <c:spPr>
        <a:noFill/>
        <a:ln>
          <a:noFill/>
        </a:ln>
        <a:effectLst/>
      </c:spPr>
    </c:plotArea>
    <c:plotVisOnly val="1"/>
    <c:dispBlanksAs val="gap"/>
    <c:showDLblsOverMax val="0"/>
    <c:extLst xmlns:c16r2="http://schemas.microsoft.com/office/drawing/2015/06/chart">
      <c:ext xmlns:c16r3="http://schemas.microsoft.com/office/drawing/2017/03/chart" uri="{56B9EC1D-385E-4148-901F-78D8002777C0}">
        <c16r3:dataDisplayOptions16>
          <c16r3:dispNaAsBlank val="1"/>
        </c16r3:dataDisplayOptions16>
      </c:ext>
    </c:extLst>
  </c:chart>
  <c:spPr>
    <a:noFill/>
    <a:ln>
      <a:noFill/>
    </a:ln>
    <a:effectLst/>
  </c:spPr>
  <c:txPr>
    <a:bodyPr/>
    <a:lstStyle/>
    <a:p>
      <a:pPr>
        <a:defRPr sz="1200">
          <a:solidFill>
            <a:schemeClr val="tx1"/>
          </a:solidFill>
          <a:latin typeface="+mn-lt"/>
        </a:defRPr>
      </a:pPr>
      <a:endParaRPr lang="en-US"/>
    </a:p>
  </c:txPr>
  <c:externalData r:id="rId1">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c:date1904 val="0"/>
  <c:lang val="en-AU"/>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t" anchorCtr="0"/>
          <a:lstStyle/>
          <a:p>
            <a:pPr marL="0" marR="0" indent="0" algn="ctr" defTabSz="914400" rtl="0" eaLnBrk="1" fontAlgn="auto" latinLnBrk="0" hangingPunct="1">
              <a:lnSpc>
                <a:spcPct val="100000"/>
              </a:lnSpc>
              <a:spcBef>
                <a:spcPts val="0"/>
              </a:spcBef>
              <a:spcAft>
                <a:spcPts val="0"/>
              </a:spcAft>
              <a:buClrTx/>
              <a:buSzTx/>
              <a:buFontTx/>
              <a:buNone/>
              <a:tabLst/>
              <a:defRPr sz="1600" b="1" i="0" u="none" strike="noStrike" kern="1200" spc="0" baseline="0">
                <a:solidFill>
                  <a:srgbClr val="000000"/>
                </a:solidFill>
                <a:latin typeface="+mn-lt"/>
                <a:ea typeface="+mn-ea"/>
                <a:cs typeface="+mn-cs"/>
              </a:defRPr>
            </a:pPr>
            <a:r>
              <a:rPr lang="en-US" sz="1600" b="0" i="0" kern="1200" spc="0" baseline="0">
                <a:solidFill>
                  <a:srgbClr val="19233E"/>
                </a:solidFill>
                <a:effectLst/>
                <a:latin typeface="+mn-lt"/>
              </a:rPr>
              <a:t>Chart Title</a:t>
            </a:r>
            <a:endParaRPr lang="en-AU" sz="1600" b="0">
              <a:effectLst/>
              <a:latin typeface="+mn-lt"/>
            </a:endParaRPr>
          </a:p>
        </c:rich>
      </c:tx>
      <c:layout>
        <c:manualLayout>
          <c:xMode val="edge"/>
          <c:yMode val="edge"/>
          <c:x val="1.8802394693555598E-2"/>
          <c:y val="1.6662275328469599E-2"/>
        </c:manualLayout>
      </c:layout>
      <c:overlay val="0"/>
      <c:spPr>
        <a:noFill/>
        <a:ln>
          <a:noFill/>
        </a:ln>
        <a:effectLst/>
      </c:spPr>
    </c:title>
    <c:autoTitleDeleted val="0"/>
    <c:plotArea>
      <c:layout>
        <c:manualLayout>
          <c:layoutTarget val="inner"/>
          <c:xMode val="edge"/>
          <c:yMode val="edge"/>
          <c:x val="0.221397304335993"/>
          <c:y val="0.187161811136731"/>
          <c:w val="0.57738947809885199"/>
          <c:h val="0.79789597837774495"/>
        </c:manualLayout>
      </c:layout>
      <c:pieChart>
        <c:varyColors val="1"/>
        <c:ser>
          <c:idx val="0"/>
          <c:order val="0"/>
          <c:tx>
            <c:strRef>
              <c:f>Sheet1!$B$1</c:f>
              <c:strCache>
                <c:ptCount val="1"/>
                <c:pt idx="0">
                  <c:v>Sales</c:v>
                </c:pt>
              </c:strCache>
            </c:strRef>
          </c:tx>
          <c:spPr>
            <a:ln>
              <a:noFill/>
            </a:ln>
          </c:spPr>
          <c:dPt>
            <c:idx val="0"/>
            <c:bubble3D val="0"/>
            <c:spPr>
              <a:pattFill prst="pct90">
                <a:fgClr>
                  <a:schemeClr val="accent5"/>
                </a:fgClr>
                <a:bgClr>
                  <a:schemeClr val="bg1"/>
                </a:bgClr>
              </a:pattFill>
              <a:ln w="19050">
                <a:noFill/>
              </a:ln>
              <a:effectLst/>
            </c:spPr>
            <c:extLst xmlns:c16r2="http://schemas.microsoft.com/office/drawing/2015/06/chart">
              <c:ext xmlns:c16="http://schemas.microsoft.com/office/drawing/2014/chart" uri="{C3380CC4-5D6E-409C-BE32-E72D297353CC}">
                <c16:uniqueId val="{00000001-3507-4096-88DB-1BE9AAD60A27}"/>
              </c:ext>
            </c:extLst>
          </c:dPt>
          <c:dPt>
            <c:idx val="1"/>
            <c:bubble3D val="0"/>
            <c:spPr>
              <a:pattFill prst="pct90">
                <a:fgClr>
                  <a:schemeClr val="accent2"/>
                </a:fgClr>
                <a:bgClr>
                  <a:schemeClr val="bg1"/>
                </a:bgClr>
              </a:pattFill>
              <a:ln w="19050">
                <a:noFill/>
              </a:ln>
              <a:effectLst/>
            </c:spPr>
            <c:extLst xmlns:c16r2="http://schemas.microsoft.com/office/drawing/2015/06/chart">
              <c:ext xmlns:c16="http://schemas.microsoft.com/office/drawing/2014/chart" uri="{C3380CC4-5D6E-409C-BE32-E72D297353CC}">
                <c16:uniqueId val="{00000003-3507-4096-88DB-1BE9AAD60A27}"/>
              </c:ext>
            </c:extLst>
          </c:dPt>
          <c:dPt>
            <c:idx val="2"/>
            <c:bubble3D val="0"/>
            <c:spPr>
              <a:pattFill prst="pct90">
                <a:fgClr>
                  <a:schemeClr val="accent3"/>
                </a:fgClr>
                <a:bgClr>
                  <a:schemeClr val="bg1"/>
                </a:bgClr>
              </a:pattFill>
              <a:ln w="19050">
                <a:noFill/>
              </a:ln>
              <a:effectLst/>
            </c:spPr>
            <c:extLst xmlns:c16r2="http://schemas.microsoft.com/office/drawing/2015/06/chart">
              <c:ext xmlns:c16="http://schemas.microsoft.com/office/drawing/2014/chart" uri="{C3380CC4-5D6E-409C-BE32-E72D297353CC}">
                <c16:uniqueId val="{00000005-3507-4096-88DB-1BE9AAD60A27}"/>
              </c:ext>
            </c:extLst>
          </c:dPt>
          <c:dPt>
            <c:idx val="3"/>
            <c:bubble3D val="0"/>
            <c:spPr>
              <a:pattFill prst="pct90">
                <a:fgClr>
                  <a:schemeClr val="accent6"/>
                </a:fgClr>
                <a:bgClr>
                  <a:schemeClr val="bg1"/>
                </a:bgClr>
              </a:pattFill>
              <a:ln w="19050">
                <a:noFill/>
              </a:ln>
              <a:effectLst/>
            </c:spPr>
            <c:extLst xmlns:c16r2="http://schemas.microsoft.com/office/drawing/2015/06/chart">
              <c:ext xmlns:c16="http://schemas.microsoft.com/office/drawing/2014/chart" uri="{C3380CC4-5D6E-409C-BE32-E72D297353CC}">
                <c16:uniqueId val="{00000007-3507-4096-88DB-1BE9AAD60A27}"/>
              </c:ext>
            </c:extLst>
          </c:dPt>
          <c:dLbls>
            <c:dLbl>
              <c:idx val="2"/>
              <c:tx>
                <c:rich>
                  <a:bodyPr/>
                  <a:lstStyle/>
                  <a:p>
                    <a:fld id="{BC5D0DBC-5192-4D8E-9C93-110176CD87CC}" type="SERIESNAME">
                      <a:rPr lang="en-US">
                        <a:solidFill>
                          <a:schemeClr val="tx2"/>
                        </a:solidFill>
                      </a:rPr>
                      <a:pPr/>
                      <a:t>[SERIES NAME]</a:t>
                    </a:fld>
                    <a:r>
                      <a:rPr lang="en-US" baseline="0"/>
                      <a:t>, </a:t>
                    </a:r>
                    <a:fld id="{4B725BE5-439E-48A7-81A4-165608449EA8}" type="VALUE">
                      <a:rPr lang="en-US" baseline="0"/>
                      <a:pPr/>
                      <a:t>[VALUE]</a:t>
                    </a:fld>
                    <a:endParaRPr lang="en-US" baseline="0"/>
                  </a:p>
                </c:rich>
              </c:tx>
              <c:dLblPos val="outEnd"/>
              <c:showLegendKey val="0"/>
              <c:showVal val="1"/>
              <c:showCatName val="0"/>
              <c:showSerName val="1"/>
              <c:showPercent val="0"/>
              <c:showBubbleSize val="0"/>
              <c:separator>
</c:separator>
              <c:extLst xmlns:c16r2="http://schemas.microsoft.com/office/drawing/2015/06/chart">
                <c:ext xmlns:c15="http://schemas.microsoft.com/office/drawing/2012/chart" uri="{CE6537A1-D6FC-4f65-9D91-7224C49458BB}">
                  <c15:dlblFieldTable/>
                  <c15:showDataLabelsRange val="0"/>
                </c:ext>
                <c:ext xmlns:c16="http://schemas.microsoft.com/office/drawing/2014/chart" uri="{C3380CC4-5D6E-409C-BE32-E72D297353CC}">
                  <c16:uniqueId val="{00000005-3507-4096-88DB-1BE9AAD60A27}"/>
                </c:ext>
              </c:extLst>
            </c:dLbl>
            <c:spPr>
              <a:pattFill prst="pct5">
                <a:fgClr>
                  <a:schemeClr val="accent1"/>
                </a:fgClr>
                <a:bgClr>
                  <a:schemeClr val="bg1"/>
                </a:bgClr>
              </a:pattFill>
              <a:ln>
                <a:noFill/>
              </a:ln>
              <a:effectLst/>
            </c:spPr>
            <c:txPr>
              <a:bodyPr rot="0" spcFirstLastPara="1" vertOverflow="ellipsis" vert="horz" wrap="square" lIns="38100" tIns="19050" rIns="38100" bIns="19050" anchor="ctr" anchorCtr="1">
                <a:spAutoFit/>
              </a:bodyPr>
              <a:lstStyle/>
              <a:p>
                <a:pPr>
                  <a:defRPr sz="1400" b="0" i="0" u="none" strike="noStrike" kern="1200" baseline="0">
                    <a:solidFill>
                      <a:schemeClr val="tx2"/>
                    </a:solidFill>
                    <a:latin typeface="+mn-lt"/>
                    <a:ea typeface="+mn-ea"/>
                    <a:cs typeface="+mn-cs"/>
                  </a:defRPr>
                </a:pPr>
                <a:endParaRPr lang="en-US"/>
              </a:p>
            </c:txPr>
            <c:dLblPos val="outEnd"/>
            <c:showLegendKey val="0"/>
            <c:showVal val="1"/>
            <c:showCatName val="0"/>
            <c:showSerName val="1"/>
            <c:showPercent val="0"/>
            <c:showBubbleSize val="0"/>
            <c:separator>
</c:separator>
            <c:showLeaderLines val="1"/>
            <c:leaderLines>
              <c:spPr>
                <a:ln w="9525" cap="flat" cmpd="sng" algn="ctr">
                  <a:solidFill>
                    <a:schemeClr val="tx1">
                      <a:lumMod val="35000"/>
                      <a:lumOff val="65000"/>
                    </a:schemeClr>
                  </a:solidFill>
                  <a:round/>
                </a:ln>
                <a:effectLst/>
              </c:spPr>
            </c:leaderLines>
            <c:extLst xmlns:c16r2="http://schemas.microsoft.com/office/drawing/2015/06/chart">
              <c:ext xmlns:c15="http://schemas.microsoft.com/office/drawing/2012/chart" uri="{CE6537A1-D6FC-4f65-9D91-7224C49458BB}"/>
            </c:extLst>
          </c:dLbls>
          <c:cat>
            <c:strRef>
              <c:f>Sheet1!$A$2:$A$5</c:f>
              <c:strCache>
                <c:ptCount val="4"/>
                <c:pt idx="0">
                  <c:v>1st Qtr</c:v>
                </c:pt>
                <c:pt idx="1">
                  <c:v>2nd Qtr</c:v>
                </c:pt>
                <c:pt idx="2">
                  <c:v>3rd Qtr</c:v>
                </c:pt>
                <c:pt idx="3">
                  <c:v>4th Qtr</c:v>
                </c:pt>
              </c:strCache>
            </c:strRef>
          </c:cat>
          <c:val>
            <c:numRef>
              <c:f>Sheet1!$B$2:$B$5</c:f>
              <c:numCache>
                <c:formatCode>General</c:formatCode>
                <c:ptCount val="4"/>
                <c:pt idx="0">
                  <c:v>8.2000000000000011</c:v>
                </c:pt>
                <c:pt idx="1">
                  <c:v>3.2</c:v>
                </c:pt>
                <c:pt idx="2">
                  <c:v>1.4</c:v>
                </c:pt>
                <c:pt idx="3">
                  <c:v>1.2</c:v>
                </c:pt>
              </c:numCache>
            </c:numRef>
          </c:val>
          <c:extLst xmlns:c16r2="http://schemas.microsoft.com/office/drawing/2015/06/chart">
            <c:ext xmlns:c16="http://schemas.microsoft.com/office/drawing/2014/chart" uri="{C3380CC4-5D6E-409C-BE32-E72D297353CC}">
              <c16:uniqueId val="{00000008-3507-4096-88DB-1BE9AAD60A27}"/>
            </c:ext>
          </c:extLst>
        </c:ser>
        <c:dLbls>
          <c:showLegendKey val="0"/>
          <c:showVal val="0"/>
          <c:showCatName val="0"/>
          <c:showSerName val="0"/>
          <c:showPercent val="0"/>
          <c:showBubbleSize val="0"/>
          <c:showLeaderLines val="1"/>
        </c:dLbls>
        <c:firstSliceAng val="0"/>
      </c:pieChart>
      <c:spPr>
        <a:noFill/>
        <a:ln>
          <a:noFill/>
        </a:ln>
        <a:effectLst/>
      </c:spPr>
    </c:plotArea>
    <c:plotVisOnly val="1"/>
    <c:dispBlanksAs val="gap"/>
    <c:showDLblsOverMax val="0"/>
    <c:extLst xmlns:c16r2="http://schemas.microsoft.com/office/drawing/2015/06/chart">
      <c:ext xmlns:c16r3="http://schemas.microsoft.com/office/drawing/2017/03/chart" uri="{56B9EC1D-385E-4148-901F-78D8002777C0}">
        <c16r3:dataDisplayOptions16>
          <c16r3:dispNaAsBlank val="1"/>
        </c16r3:dataDisplayOptions16>
      </c:ext>
    </c:extLst>
  </c:chart>
  <c:spPr>
    <a:noFill/>
    <a:ln>
      <a:noFill/>
    </a:ln>
    <a:effectLst/>
  </c:spPr>
  <c:txPr>
    <a:bodyPr/>
    <a:lstStyle/>
    <a:p>
      <a:pPr>
        <a:defRPr>
          <a:solidFill>
            <a:schemeClr val="tx1"/>
          </a:solidFill>
        </a:defRPr>
      </a:pPr>
      <a:endParaRPr lang="en-US"/>
    </a:p>
  </c:txPr>
  <c:externalData r:id="rId1">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49099" cy="499269"/>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55333" y="1"/>
            <a:ext cx="2949099" cy="499269"/>
          </a:xfrm>
          <a:prstGeom prst="rect">
            <a:avLst/>
          </a:prstGeom>
        </p:spPr>
        <p:txBody>
          <a:bodyPr vert="horz" lIns="91440" tIns="45720" rIns="91440" bIns="45720" rtlCol="0"/>
          <a:lstStyle>
            <a:lvl1pPr algn="r">
              <a:defRPr sz="1200"/>
            </a:lvl1pPr>
          </a:lstStyle>
          <a:p>
            <a:fld id="{2B186FB7-8198-2C41-9C7F-A67099EBC713}" type="datetimeFigureOut">
              <a:rPr lang="en-US" smtClean="0"/>
              <a:t>9/2/2020</a:t>
            </a:fld>
            <a:endParaRPr lang="en-US"/>
          </a:p>
        </p:txBody>
      </p:sp>
      <p:sp>
        <p:nvSpPr>
          <p:cNvPr id="4" name="Footer Placeholder 3"/>
          <p:cNvSpPr>
            <a:spLocks noGrp="1"/>
          </p:cNvSpPr>
          <p:nvPr>
            <p:ph type="ftr" sz="quarter" idx="2"/>
          </p:nvPr>
        </p:nvSpPr>
        <p:spPr>
          <a:xfrm>
            <a:off x="0" y="9440072"/>
            <a:ext cx="2949099" cy="49926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55333" y="9440072"/>
            <a:ext cx="2949099" cy="499268"/>
          </a:xfrm>
          <a:prstGeom prst="rect">
            <a:avLst/>
          </a:prstGeom>
        </p:spPr>
        <p:txBody>
          <a:bodyPr vert="horz" lIns="91440" tIns="45720" rIns="91440" bIns="45720" rtlCol="0" anchor="b"/>
          <a:lstStyle>
            <a:lvl1pPr algn="r">
              <a:defRPr sz="1200"/>
            </a:lvl1pPr>
          </a:lstStyle>
          <a:p>
            <a:fld id="{C9959333-EC29-A740-B340-F32DF9D7D5B5}" type="slidenum">
              <a:rPr lang="en-US" smtClean="0"/>
              <a:t>‹#›</a:t>
            </a:fld>
            <a:endParaRPr lang="en-US"/>
          </a:p>
        </p:txBody>
      </p:sp>
    </p:spTree>
    <p:extLst>
      <p:ext uri="{BB962C8B-B14F-4D97-AF65-F5344CB8AC3E}">
        <p14:creationId xmlns:p14="http://schemas.microsoft.com/office/powerpoint/2010/main" val="80695714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49099" cy="498694"/>
          </a:xfrm>
          <a:prstGeom prst="rect">
            <a:avLst/>
          </a:prstGeom>
        </p:spPr>
        <p:txBody>
          <a:bodyPr vert="horz" lIns="91440" tIns="45720" rIns="91440" bIns="45720" rtlCol="0"/>
          <a:lstStyle>
            <a:lvl1pPr algn="l">
              <a:defRPr sz="1200"/>
            </a:lvl1pPr>
          </a:lstStyle>
          <a:p>
            <a:endParaRPr lang="en-AU"/>
          </a:p>
        </p:txBody>
      </p:sp>
      <p:sp>
        <p:nvSpPr>
          <p:cNvPr id="3" name="Date Placeholder 2"/>
          <p:cNvSpPr>
            <a:spLocks noGrp="1"/>
          </p:cNvSpPr>
          <p:nvPr>
            <p:ph type="dt" idx="1"/>
          </p:nvPr>
        </p:nvSpPr>
        <p:spPr>
          <a:xfrm>
            <a:off x="3854939" y="1"/>
            <a:ext cx="2949099" cy="498694"/>
          </a:xfrm>
          <a:prstGeom prst="rect">
            <a:avLst/>
          </a:prstGeom>
        </p:spPr>
        <p:txBody>
          <a:bodyPr vert="horz" lIns="91440" tIns="45720" rIns="91440" bIns="45720" rtlCol="0"/>
          <a:lstStyle>
            <a:lvl1pPr algn="r">
              <a:defRPr sz="1200"/>
            </a:lvl1pPr>
          </a:lstStyle>
          <a:p>
            <a:fld id="{5832F91E-6BD3-4F0D-9CA3-7829EAE64D63}" type="datetimeFigureOut">
              <a:rPr lang="en-AU" smtClean="0"/>
              <a:t>2/09/2020</a:t>
            </a:fld>
            <a:endParaRPr lang="en-AU"/>
          </a:p>
        </p:txBody>
      </p:sp>
      <p:sp>
        <p:nvSpPr>
          <p:cNvPr id="4" name="Slide Image Placeholder 3"/>
          <p:cNvSpPr>
            <a:spLocks noGrp="1" noRot="1" noChangeAspect="1"/>
          </p:cNvSpPr>
          <p:nvPr>
            <p:ph type="sldImg" idx="2"/>
          </p:nvPr>
        </p:nvSpPr>
        <p:spPr>
          <a:xfrm>
            <a:off x="1166813" y="1243013"/>
            <a:ext cx="4471987" cy="3354387"/>
          </a:xfrm>
          <a:prstGeom prst="rect">
            <a:avLst/>
          </a:prstGeom>
          <a:noFill/>
          <a:ln w="12700">
            <a:solidFill>
              <a:prstClr val="black"/>
            </a:solidFill>
          </a:ln>
        </p:spPr>
        <p:txBody>
          <a:bodyPr vert="horz" lIns="91440" tIns="45720" rIns="91440" bIns="45720" rtlCol="0" anchor="ctr"/>
          <a:lstStyle/>
          <a:p>
            <a:endParaRPr lang="en-AU"/>
          </a:p>
        </p:txBody>
      </p:sp>
      <p:sp>
        <p:nvSpPr>
          <p:cNvPr id="5" name="Notes Placeholder 4"/>
          <p:cNvSpPr>
            <a:spLocks noGrp="1"/>
          </p:cNvSpPr>
          <p:nvPr>
            <p:ph type="body" sz="quarter" idx="3"/>
          </p:nvPr>
        </p:nvSpPr>
        <p:spPr>
          <a:xfrm>
            <a:off x="680562" y="4783307"/>
            <a:ext cx="5444490" cy="3913616"/>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6" name="Footer Placeholder 5"/>
          <p:cNvSpPr>
            <a:spLocks noGrp="1"/>
          </p:cNvSpPr>
          <p:nvPr>
            <p:ph type="ftr" sz="quarter" idx="4"/>
          </p:nvPr>
        </p:nvSpPr>
        <p:spPr>
          <a:xfrm>
            <a:off x="0" y="9440646"/>
            <a:ext cx="2949099" cy="498692"/>
          </a:xfrm>
          <a:prstGeom prst="rect">
            <a:avLst/>
          </a:prstGeom>
        </p:spPr>
        <p:txBody>
          <a:bodyPr vert="horz" lIns="91440" tIns="45720" rIns="91440" bIns="45720" rtlCol="0" anchor="b"/>
          <a:lstStyle>
            <a:lvl1pPr algn="l">
              <a:defRPr sz="1200"/>
            </a:lvl1pPr>
          </a:lstStyle>
          <a:p>
            <a:endParaRPr lang="en-AU"/>
          </a:p>
        </p:txBody>
      </p:sp>
      <p:sp>
        <p:nvSpPr>
          <p:cNvPr id="7" name="Slide Number Placeholder 6"/>
          <p:cNvSpPr>
            <a:spLocks noGrp="1"/>
          </p:cNvSpPr>
          <p:nvPr>
            <p:ph type="sldNum" sz="quarter" idx="5"/>
          </p:nvPr>
        </p:nvSpPr>
        <p:spPr>
          <a:xfrm>
            <a:off x="3854939" y="9440646"/>
            <a:ext cx="2949099" cy="498692"/>
          </a:xfrm>
          <a:prstGeom prst="rect">
            <a:avLst/>
          </a:prstGeom>
        </p:spPr>
        <p:txBody>
          <a:bodyPr vert="horz" lIns="91440" tIns="45720" rIns="91440" bIns="45720" rtlCol="0" anchor="b"/>
          <a:lstStyle>
            <a:lvl1pPr algn="r">
              <a:defRPr sz="1200"/>
            </a:lvl1pPr>
          </a:lstStyle>
          <a:p>
            <a:fld id="{D09C5488-DD16-4714-9519-7BE21BA11D4E}" type="slidenum">
              <a:rPr lang="en-AU" smtClean="0"/>
              <a:t>‹#›</a:t>
            </a:fld>
            <a:endParaRPr lang="en-AU"/>
          </a:p>
        </p:txBody>
      </p:sp>
    </p:spTree>
    <p:extLst>
      <p:ext uri="{BB962C8B-B14F-4D97-AF65-F5344CB8AC3E}">
        <p14:creationId xmlns:p14="http://schemas.microsoft.com/office/powerpoint/2010/main" val="2809874824"/>
      </p:ext>
    </p:extLst>
  </p:cSld>
  <p:clrMap bg1="lt1" tx1="dk1" bg2="lt2" tx2="dk2" accent1="accent1" accent2="accent2" accent3="accent3" accent4="accent4" accent5="accent5" accent6="accent6" hlink="hlink" folHlink="folHlink"/>
  <p:notesStyle>
    <a:lvl1pPr marL="0" algn="l" defTabSz="914347" rtl="0" eaLnBrk="1" latinLnBrk="0" hangingPunct="1">
      <a:defRPr sz="1200" kern="1200">
        <a:solidFill>
          <a:schemeClr val="tx1"/>
        </a:solidFill>
        <a:latin typeface="+mn-lt"/>
        <a:ea typeface="+mn-ea"/>
        <a:cs typeface="+mn-cs"/>
      </a:defRPr>
    </a:lvl1pPr>
    <a:lvl2pPr marL="457173" algn="l" defTabSz="914347" rtl="0" eaLnBrk="1" latinLnBrk="0" hangingPunct="1">
      <a:defRPr sz="1200" kern="1200">
        <a:solidFill>
          <a:schemeClr val="tx1"/>
        </a:solidFill>
        <a:latin typeface="+mn-lt"/>
        <a:ea typeface="+mn-ea"/>
        <a:cs typeface="+mn-cs"/>
      </a:defRPr>
    </a:lvl2pPr>
    <a:lvl3pPr marL="914347" algn="l" defTabSz="914347" rtl="0" eaLnBrk="1" latinLnBrk="0" hangingPunct="1">
      <a:defRPr sz="1200" kern="1200">
        <a:solidFill>
          <a:schemeClr val="tx1"/>
        </a:solidFill>
        <a:latin typeface="+mn-lt"/>
        <a:ea typeface="+mn-ea"/>
        <a:cs typeface="+mn-cs"/>
      </a:defRPr>
    </a:lvl3pPr>
    <a:lvl4pPr marL="1371520" algn="l" defTabSz="914347" rtl="0" eaLnBrk="1" latinLnBrk="0" hangingPunct="1">
      <a:defRPr sz="1200" kern="1200">
        <a:solidFill>
          <a:schemeClr val="tx1"/>
        </a:solidFill>
        <a:latin typeface="+mn-lt"/>
        <a:ea typeface="+mn-ea"/>
        <a:cs typeface="+mn-cs"/>
      </a:defRPr>
    </a:lvl4pPr>
    <a:lvl5pPr marL="1828694" algn="l" defTabSz="914347" rtl="0" eaLnBrk="1" latinLnBrk="0" hangingPunct="1">
      <a:defRPr sz="1200" kern="1200">
        <a:solidFill>
          <a:schemeClr val="tx1"/>
        </a:solidFill>
        <a:latin typeface="+mn-lt"/>
        <a:ea typeface="+mn-ea"/>
        <a:cs typeface="+mn-cs"/>
      </a:defRPr>
    </a:lvl5pPr>
    <a:lvl6pPr marL="2285866" algn="l" defTabSz="914347" rtl="0" eaLnBrk="1" latinLnBrk="0" hangingPunct="1">
      <a:defRPr sz="1200" kern="1200">
        <a:solidFill>
          <a:schemeClr val="tx1"/>
        </a:solidFill>
        <a:latin typeface="+mn-lt"/>
        <a:ea typeface="+mn-ea"/>
        <a:cs typeface="+mn-cs"/>
      </a:defRPr>
    </a:lvl6pPr>
    <a:lvl7pPr marL="2743041" algn="l" defTabSz="914347" rtl="0" eaLnBrk="1" latinLnBrk="0" hangingPunct="1">
      <a:defRPr sz="1200" kern="1200">
        <a:solidFill>
          <a:schemeClr val="tx1"/>
        </a:solidFill>
        <a:latin typeface="+mn-lt"/>
        <a:ea typeface="+mn-ea"/>
        <a:cs typeface="+mn-cs"/>
      </a:defRPr>
    </a:lvl7pPr>
    <a:lvl8pPr marL="3200214" algn="l" defTabSz="914347" rtl="0" eaLnBrk="1" latinLnBrk="0" hangingPunct="1">
      <a:defRPr sz="1200" kern="1200">
        <a:solidFill>
          <a:schemeClr val="tx1"/>
        </a:solidFill>
        <a:latin typeface="+mn-lt"/>
        <a:ea typeface="+mn-ea"/>
        <a:cs typeface="+mn-cs"/>
      </a:defRPr>
    </a:lvl8pPr>
    <a:lvl9pPr marL="3657388" algn="l" defTabSz="914347"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AU" b="1" i="1" baseline="0" dirty="0" smtClean="0"/>
              <a:t>Script</a:t>
            </a:r>
            <a:r>
              <a:rPr lang="en-AU" b="0" baseline="0" dirty="0" smtClean="0"/>
              <a:t> </a:t>
            </a:r>
          </a:p>
          <a:p>
            <a:pPr marL="0" indent="0">
              <a:buFont typeface="Arial" panose="020B0604020202020204" pitchFamily="34" charset="0"/>
              <a:buNone/>
            </a:pPr>
            <a:endParaRPr lang="en-AU" b="0" baseline="0" dirty="0" smtClean="0"/>
          </a:p>
          <a:p>
            <a:r>
              <a:rPr lang="en-AU" sz="1200" b="1" kern="1200" dirty="0" smtClean="0">
                <a:solidFill>
                  <a:schemeClr val="tx1"/>
                </a:solidFill>
                <a:effectLst/>
                <a:latin typeface="+mn-lt"/>
                <a:ea typeface="+mn-ea"/>
                <a:cs typeface="+mn-cs"/>
              </a:rPr>
              <a:t>Icebreaker questions</a:t>
            </a:r>
            <a:r>
              <a:rPr lang="en-AU" sz="1200" kern="1200" dirty="0" smtClean="0">
                <a:solidFill>
                  <a:schemeClr val="tx1"/>
                </a:solidFill>
                <a:effectLst/>
                <a:latin typeface="+mn-lt"/>
                <a:ea typeface="+mn-ea"/>
                <a:cs typeface="+mn-cs"/>
              </a:rPr>
              <a:t>:</a:t>
            </a:r>
          </a:p>
          <a:p>
            <a:pPr marL="0" indent="0">
              <a:buFont typeface="Arial" panose="020B0604020202020204" pitchFamily="34" charset="0"/>
              <a:buNone/>
            </a:pPr>
            <a:endParaRPr lang="en-AU" b="0" baseline="0" dirty="0" smtClean="0"/>
          </a:p>
          <a:p>
            <a:pPr marL="171450" indent="-171450">
              <a:buFont typeface="Arial" panose="020B0604020202020204" pitchFamily="34" charset="0"/>
              <a:buChar char="•"/>
            </a:pPr>
            <a:r>
              <a:rPr lang="en-AU" b="0" dirty="0" smtClean="0"/>
              <a:t>Raise</a:t>
            </a:r>
            <a:r>
              <a:rPr lang="en-AU" b="0" baseline="0" dirty="0" smtClean="0"/>
              <a:t> your hand if </a:t>
            </a:r>
            <a:r>
              <a:rPr lang="en-AU" b="0" baseline="0" dirty="0" smtClean="0"/>
              <a:t>your can </a:t>
            </a:r>
            <a:r>
              <a:rPr lang="en-AU" b="0" baseline="0" dirty="0" smtClean="0"/>
              <a:t>tell me when you first started using digital technology?</a:t>
            </a:r>
          </a:p>
          <a:p>
            <a:pPr marL="171450" indent="-171450">
              <a:buFont typeface="Arial" panose="020B0604020202020204" pitchFamily="34" charset="0"/>
              <a:buChar char="•"/>
            </a:pPr>
            <a:endParaRPr lang="en-AU" b="0" baseline="0" dirty="0" smtClean="0"/>
          </a:p>
          <a:p>
            <a:pPr marL="171450" indent="-171450">
              <a:buFont typeface="Arial" panose="020B0604020202020204" pitchFamily="34" charset="0"/>
              <a:buChar char="•"/>
            </a:pPr>
            <a:r>
              <a:rPr lang="en-AU" b="0" baseline="0" dirty="0" smtClean="0"/>
              <a:t>Can anyone tell me about </a:t>
            </a:r>
            <a:r>
              <a:rPr lang="en-AU" b="0" baseline="0" dirty="0" smtClean="0"/>
              <a:t>a </a:t>
            </a:r>
            <a:r>
              <a:rPr lang="en-AU" b="0" baseline="0" dirty="0" smtClean="0"/>
              <a:t>recent time when they didn’t have access to the internet for more than a day?  </a:t>
            </a:r>
          </a:p>
          <a:p>
            <a:pPr marL="0" indent="0">
              <a:buFont typeface="Arial" panose="020B0604020202020204" pitchFamily="34" charset="0"/>
              <a:buNone/>
            </a:pPr>
            <a:endParaRPr lang="en-AU" b="0" baseline="0" dirty="0" smtClean="0"/>
          </a:p>
          <a:p>
            <a:pPr marL="0" indent="0">
              <a:buFont typeface="Arial" panose="020B0604020202020204" pitchFamily="34" charset="0"/>
              <a:buNone/>
            </a:pPr>
            <a:r>
              <a:rPr lang="en-AU" b="0" dirty="0" smtClean="0"/>
              <a:t>The use of digital technology is</a:t>
            </a:r>
            <a:r>
              <a:rPr lang="en-AU" b="0" baseline="0" dirty="0" smtClean="0"/>
              <a:t> an important element in all our lives.</a:t>
            </a:r>
          </a:p>
          <a:p>
            <a:pPr marL="0" indent="0">
              <a:buFont typeface="Arial" panose="020B0604020202020204" pitchFamily="34" charset="0"/>
              <a:buNone/>
            </a:pPr>
            <a:endParaRPr lang="en-AU" b="0" baseline="0" dirty="0" smtClean="0"/>
          </a:p>
          <a:p>
            <a:pPr marL="0" indent="0">
              <a:buFont typeface="Arial" panose="020B0604020202020204" pitchFamily="34" charset="0"/>
              <a:buNone/>
            </a:pPr>
            <a:r>
              <a:rPr lang="en-AU" b="0" baseline="0" dirty="0" smtClean="0"/>
              <a:t>School is also </a:t>
            </a:r>
            <a:r>
              <a:rPr lang="en-AU" b="0" baseline="0" dirty="0" smtClean="0"/>
              <a:t>an important part </a:t>
            </a:r>
            <a:r>
              <a:rPr lang="en-AU" b="0" baseline="0" dirty="0" smtClean="0"/>
              <a:t>of our lives and digital technology is</a:t>
            </a:r>
            <a:r>
              <a:rPr lang="en-AU" b="0" dirty="0" smtClean="0"/>
              <a:t> an </a:t>
            </a:r>
            <a:r>
              <a:rPr lang="en-AU" b="0" dirty="0" smtClean="0"/>
              <a:t>valuable tool </a:t>
            </a:r>
            <a:r>
              <a:rPr lang="en-AU" b="0" dirty="0" smtClean="0"/>
              <a:t>for</a:t>
            </a:r>
            <a:r>
              <a:rPr lang="en-AU" b="0" baseline="0" dirty="0" smtClean="0"/>
              <a:t> teaching</a:t>
            </a:r>
            <a:r>
              <a:rPr lang="en-AU" b="0" dirty="0" smtClean="0"/>
              <a:t>, learning and leading at our school.  </a:t>
            </a:r>
          </a:p>
          <a:p>
            <a:pPr marL="0" indent="0">
              <a:buFont typeface="Arial" panose="020B0604020202020204" pitchFamily="34" charset="0"/>
              <a:buNone/>
            </a:pPr>
            <a:endParaRPr lang="en-AU" b="0" dirty="0" smtClean="0"/>
          </a:p>
          <a:p>
            <a:r>
              <a:rPr lang="en-AU" sz="1200" kern="1200" dirty="0" smtClean="0">
                <a:solidFill>
                  <a:schemeClr val="tx1"/>
                </a:solidFill>
                <a:effectLst/>
                <a:latin typeface="+mn-lt"/>
                <a:ea typeface="+mn-ea"/>
                <a:cs typeface="+mn-cs"/>
              </a:rPr>
              <a:t>This meeting is the start of very important conversations with you, your teachers and parents/carers about how digital technology, digital devices and online services, are used in our school.</a:t>
            </a:r>
          </a:p>
          <a:p>
            <a:pPr marL="171450" indent="-171450">
              <a:buFont typeface="Arial" panose="020B0604020202020204" pitchFamily="34" charset="0"/>
              <a:buChar char="•"/>
            </a:pPr>
            <a:endParaRPr lang="en-AU" b="0" dirty="0"/>
          </a:p>
        </p:txBody>
      </p:sp>
      <p:sp>
        <p:nvSpPr>
          <p:cNvPr id="4" name="Slide Number Placeholder 3"/>
          <p:cNvSpPr>
            <a:spLocks noGrp="1"/>
          </p:cNvSpPr>
          <p:nvPr>
            <p:ph type="sldNum" sz="quarter" idx="10"/>
          </p:nvPr>
        </p:nvSpPr>
        <p:spPr/>
        <p:txBody>
          <a:bodyPr/>
          <a:lstStyle/>
          <a:p>
            <a:fld id="{D09C5488-DD16-4714-9519-7BE21BA11D4E}" type="slidenum">
              <a:rPr lang="en-AU" smtClean="0"/>
              <a:t>1</a:t>
            </a:fld>
            <a:endParaRPr lang="en-AU"/>
          </a:p>
        </p:txBody>
      </p:sp>
    </p:spTree>
    <p:extLst>
      <p:ext uri="{BB962C8B-B14F-4D97-AF65-F5344CB8AC3E}">
        <p14:creationId xmlns:p14="http://schemas.microsoft.com/office/powerpoint/2010/main" val="197868059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347" rtl="0" eaLnBrk="1" fontAlgn="auto" latinLnBrk="0" hangingPunct="1">
              <a:lnSpc>
                <a:spcPct val="100000"/>
              </a:lnSpc>
              <a:spcBef>
                <a:spcPts val="0"/>
              </a:spcBef>
              <a:spcAft>
                <a:spcPts val="0"/>
              </a:spcAft>
              <a:buClrTx/>
              <a:buSzTx/>
              <a:buFontTx/>
              <a:buNone/>
              <a:tabLst/>
              <a:defRPr/>
            </a:pPr>
            <a:r>
              <a:rPr lang="en-AU" sz="1200" b="1" i="1" kern="1200" dirty="0" smtClean="0">
                <a:solidFill>
                  <a:schemeClr val="tx1"/>
                </a:solidFill>
                <a:effectLst/>
                <a:latin typeface="+mn-lt"/>
                <a:ea typeface="+mn-ea"/>
                <a:cs typeface="+mn-cs"/>
              </a:rPr>
              <a:t>Script</a:t>
            </a:r>
            <a:r>
              <a:rPr lang="en-AU" sz="1200" kern="1200" dirty="0" smtClean="0">
                <a:solidFill>
                  <a:schemeClr val="tx1"/>
                </a:solidFill>
                <a:effectLst/>
                <a:latin typeface="+mn-lt"/>
                <a:ea typeface="+mn-ea"/>
                <a:cs typeface="+mn-cs"/>
              </a:rPr>
              <a:t> </a:t>
            </a:r>
          </a:p>
          <a:p>
            <a:pPr marL="0" marR="0" lvl="0" indent="0" algn="l" defTabSz="914347" rtl="0" eaLnBrk="1" fontAlgn="auto" latinLnBrk="0" hangingPunct="1">
              <a:lnSpc>
                <a:spcPct val="100000"/>
              </a:lnSpc>
              <a:spcBef>
                <a:spcPts val="0"/>
              </a:spcBef>
              <a:spcAft>
                <a:spcPts val="0"/>
              </a:spcAft>
              <a:buClrTx/>
              <a:buSzTx/>
              <a:buFontTx/>
              <a:buNone/>
              <a:tabLst/>
              <a:defRPr/>
            </a:pPr>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At the start of 2020, the Department</a:t>
            </a:r>
            <a:r>
              <a:rPr lang="en-AU" sz="1200" kern="1200" baseline="0" dirty="0" smtClean="0">
                <a:solidFill>
                  <a:schemeClr val="tx1"/>
                </a:solidFill>
                <a:effectLst/>
                <a:latin typeface="+mn-lt"/>
                <a:ea typeface="+mn-ea"/>
                <a:cs typeface="+mn-cs"/>
              </a:rPr>
              <a:t> of Education released a new policy about using digital technology in schools. </a:t>
            </a:r>
          </a:p>
          <a:p>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In this workshop we are going to talk about :</a:t>
            </a:r>
          </a:p>
          <a:p>
            <a:endParaRPr lang="en-AU" sz="1200" kern="1200" dirty="0" smtClean="0">
              <a:solidFill>
                <a:schemeClr val="tx1"/>
              </a:solidFill>
              <a:effectLst/>
              <a:latin typeface="+mn-lt"/>
              <a:ea typeface="+mn-ea"/>
              <a:cs typeface="+mn-cs"/>
            </a:endParaRPr>
          </a:p>
          <a:p>
            <a:pPr marL="228600" indent="-228600">
              <a:buAutoNum type="arabicPeriod"/>
            </a:pPr>
            <a:r>
              <a:rPr lang="en-AU" sz="1200" kern="1200" dirty="0" smtClean="0">
                <a:solidFill>
                  <a:schemeClr val="tx1"/>
                </a:solidFill>
                <a:effectLst/>
                <a:latin typeface="+mn-lt"/>
                <a:ea typeface="+mn-ea"/>
                <a:cs typeface="+mn-cs"/>
              </a:rPr>
              <a:t>What </a:t>
            </a:r>
            <a:r>
              <a:rPr lang="en-AU" sz="1200" kern="1200" dirty="0" smtClean="0">
                <a:solidFill>
                  <a:schemeClr val="tx1"/>
                </a:solidFill>
                <a:effectLst/>
                <a:latin typeface="+mn-lt"/>
                <a:ea typeface="+mn-ea"/>
                <a:cs typeface="+mn-cs"/>
              </a:rPr>
              <a:t>is</a:t>
            </a:r>
            <a:r>
              <a:rPr lang="en-AU" sz="1200" kern="1200" baseline="0" dirty="0" smtClean="0">
                <a:solidFill>
                  <a:schemeClr val="tx1"/>
                </a:solidFill>
                <a:effectLst/>
                <a:latin typeface="+mn-lt"/>
                <a:ea typeface="+mn-ea"/>
                <a:cs typeface="+mn-cs"/>
              </a:rPr>
              <a:t> in </a:t>
            </a:r>
            <a:r>
              <a:rPr lang="en-AU" sz="1200" kern="1200" dirty="0" smtClean="0">
                <a:solidFill>
                  <a:schemeClr val="tx1"/>
                </a:solidFill>
                <a:effectLst/>
                <a:latin typeface="+mn-lt"/>
                <a:ea typeface="+mn-ea"/>
                <a:cs typeface="+mn-cs"/>
              </a:rPr>
              <a:t>the policy.</a:t>
            </a:r>
            <a:r>
              <a:rPr lang="en-AU" sz="1200" kern="1200" baseline="0" dirty="0" smtClean="0">
                <a:solidFill>
                  <a:schemeClr val="tx1"/>
                </a:solidFill>
                <a:effectLst/>
                <a:latin typeface="+mn-lt"/>
                <a:ea typeface="+mn-ea"/>
                <a:cs typeface="+mn-cs"/>
              </a:rPr>
              <a:t> </a:t>
            </a:r>
            <a:endParaRPr lang="en-AU" sz="1200" kern="1200" dirty="0" smtClean="0">
              <a:solidFill>
                <a:schemeClr val="tx1"/>
              </a:solidFill>
              <a:effectLst/>
              <a:latin typeface="+mn-lt"/>
              <a:ea typeface="+mn-ea"/>
              <a:cs typeface="+mn-cs"/>
            </a:endParaRPr>
          </a:p>
          <a:p>
            <a:pPr marL="228600" indent="-228600">
              <a:buAutoNum type="arabicPeriod"/>
            </a:pPr>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2. </a:t>
            </a:r>
            <a:r>
              <a:rPr lang="en-AU" sz="1200" kern="1200" dirty="0" smtClean="0">
                <a:solidFill>
                  <a:schemeClr val="tx1"/>
                </a:solidFill>
                <a:effectLst/>
                <a:latin typeface="+mn-lt"/>
                <a:ea typeface="+mn-ea"/>
                <a:cs typeface="+mn-cs"/>
              </a:rPr>
              <a:t> H</a:t>
            </a:r>
            <a:r>
              <a:rPr lang="en-AU" dirty="0" smtClean="0"/>
              <a:t>ow </a:t>
            </a:r>
            <a:r>
              <a:rPr lang="en-AU" dirty="0" smtClean="0"/>
              <a:t>we use digital technology in our school now and how we </a:t>
            </a:r>
            <a:r>
              <a:rPr lang="en-AU" dirty="0" smtClean="0"/>
              <a:t>  </a:t>
            </a:r>
          </a:p>
          <a:p>
            <a:r>
              <a:rPr lang="en-AU" dirty="0" smtClean="0"/>
              <a:t>     may </a:t>
            </a:r>
            <a:r>
              <a:rPr lang="en-AU" dirty="0" smtClean="0"/>
              <a:t>want to use it in the future.</a:t>
            </a:r>
          </a:p>
          <a:p>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3. How </a:t>
            </a:r>
            <a:r>
              <a:rPr lang="en-AU" dirty="0" smtClean="0"/>
              <a:t>the school can support you to use digital technology safely, </a:t>
            </a:r>
            <a:r>
              <a:rPr lang="en-AU" dirty="0" smtClean="0"/>
              <a:t>  </a:t>
            </a:r>
          </a:p>
          <a:p>
            <a:r>
              <a:rPr lang="en-AU" dirty="0" smtClean="0"/>
              <a:t>    responsibly </a:t>
            </a:r>
            <a:r>
              <a:rPr lang="en-AU" dirty="0" smtClean="0"/>
              <a:t>and respectfully.</a:t>
            </a:r>
            <a:r>
              <a:rPr lang="en-AU" baseline="0" dirty="0" smtClean="0"/>
              <a:t> </a:t>
            </a:r>
            <a:endParaRPr lang="en-AU" baseline="0" dirty="0" smtClean="0"/>
          </a:p>
          <a:p>
            <a:endParaRPr lang="en-AU" baseline="0" dirty="0" smtClean="0"/>
          </a:p>
          <a:p>
            <a:r>
              <a:rPr lang="en-AU" baseline="0" dirty="0" smtClean="0"/>
              <a:t>This </a:t>
            </a:r>
            <a:r>
              <a:rPr lang="en-AU" baseline="0" dirty="0" smtClean="0"/>
              <a:t>will help </a:t>
            </a:r>
            <a:r>
              <a:rPr lang="en-AU" baseline="0" dirty="0" smtClean="0"/>
              <a:t>us </a:t>
            </a:r>
            <a:r>
              <a:rPr lang="en-AU" baseline="0" dirty="0" smtClean="0"/>
              <a:t>to </a:t>
            </a:r>
            <a:r>
              <a:rPr lang="en-AU" sz="1200" kern="1200" dirty="0" smtClean="0">
                <a:solidFill>
                  <a:schemeClr val="tx1"/>
                </a:solidFill>
                <a:effectLst/>
                <a:latin typeface="+mn-lt"/>
                <a:ea typeface="+mn-ea"/>
                <a:cs typeface="+mn-cs"/>
              </a:rPr>
              <a:t>develop our </a:t>
            </a:r>
            <a:r>
              <a:rPr lang="en-AU" sz="1200" kern="1200" dirty="0" smtClean="0">
                <a:solidFill>
                  <a:schemeClr val="tx1"/>
                </a:solidFill>
                <a:effectLst/>
                <a:latin typeface="+mn-lt"/>
                <a:ea typeface="+mn-ea"/>
                <a:cs typeface="+mn-cs"/>
              </a:rPr>
              <a:t>school’s </a:t>
            </a:r>
            <a:r>
              <a:rPr lang="en-AU" sz="1200" kern="1200" dirty="0" smtClean="0">
                <a:solidFill>
                  <a:schemeClr val="tx1"/>
                </a:solidFill>
                <a:effectLst/>
                <a:latin typeface="+mn-lt"/>
                <a:ea typeface="+mn-ea"/>
                <a:cs typeface="+mn-cs"/>
              </a:rPr>
              <a:t>Student Use of Digital Devices and Online </a:t>
            </a:r>
            <a:r>
              <a:rPr lang="en-AU" sz="1200" kern="1200" dirty="0" smtClean="0">
                <a:solidFill>
                  <a:schemeClr val="tx1"/>
                </a:solidFill>
                <a:effectLst/>
                <a:latin typeface="+mn-lt"/>
                <a:ea typeface="+mn-ea"/>
                <a:cs typeface="+mn-cs"/>
              </a:rPr>
              <a:t>Services</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Procedure</a:t>
            </a:r>
            <a:r>
              <a:rPr lang="en-AU" sz="1200" kern="1200" dirty="0" smtClean="0">
                <a:solidFill>
                  <a:schemeClr val="tx1"/>
                </a:solidFill>
                <a:effectLst/>
                <a:latin typeface="+mn-lt"/>
                <a:ea typeface="+mn-ea"/>
                <a:cs typeface="+mn-cs"/>
              </a:rPr>
              <a:t>.</a:t>
            </a:r>
          </a:p>
          <a:p>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endParaRPr lang="en-AU" b="0" dirty="0"/>
          </a:p>
        </p:txBody>
      </p:sp>
      <p:sp>
        <p:nvSpPr>
          <p:cNvPr id="4" name="Slide Number Placeholder 3"/>
          <p:cNvSpPr>
            <a:spLocks noGrp="1"/>
          </p:cNvSpPr>
          <p:nvPr>
            <p:ph type="sldNum" sz="quarter" idx="10"/>
          </p:nvPr>
        </p:nvSpPr>
        <p:spPr/>
        <p:txBody>
          <a:bodyPr/>
          <a:lstStyle/>
          <a:p>
            <a:fld id="{D09C5488-DD16-4714-9519-7BE21BA11D4E}" type="slidenum">
              <a:rPr lang="en-AU" smtClean="0"/>
              <a:t>2</a:t>
            </a:fld>
            <a:endParaRPr lang="en-AU"/>
          </a:p>
        </p:txBody>
      </p:sp>
    </p:spTree>
    <p:extLst>
      <p:ext uri="{BB962C8B-B14F-4D97-AF65-F5344CB8AC3E}">
        <p14:creationId xmlns:p14="http://schemas.microsoft.com/office/powerpoint/2010/main" val="46912775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727200" y="3482975"/>
            <a:ext cx="12528550" cy="9396413"/>
          </a:xfrm>
        </p:spPr>
      </p:sp>
      <p:sp>
        <p:nvSpPr>
          <p:cNvPr id="3" name="Notes Placeholder 2"/>
          <p:cNvSpPr>
            <a:spLocks noGrp="1"/>
          </p:cNvSpPr>
          <p:nvPr>
            <p:ph type="body" idx="1"/>
          </p:nvPr>
        </p:nvSpPr>
        <p:spPr/>
        <p:txBody>
          <a:bodyPr/>
          <a:lstStyle/>
          <a:p>
            <a:r>
              <a:rPr lang="en-AU" sz="1200" b="1" i="1" kern="1200" dirty="0" smtClean="0">
                <a:solidFill>
                  <a:schemeClr val="tx1"/>
                </a:solidFill>
                <a:effectLst/>
                <a:latin typeface="+mn-lt"/>
                <a:ea typeface="+mn-ea"/>
                <a:cs typeface="+mn-cs"/>
              </a:rPr>
              <a:t>Script: </a:t>
            </a:r>
          </a:p>
          <a:p>
            <a:endParaRPr lang="en-AU" sz="1200" b="1" i="1" kern="1200" dirty="0" smtClean="0">
              <a:solidFill>
                <a:schemeClr val="tx1"/>
              </a:solidFill>
              <a:effectLst/>
              <a:latin typeface="+mn-lt"/>
              <a:ea typeface="+mn-ea"/>
              <a:cs typeface="+mn-cs"/>
            </a:endParaRPr>
          </a:p>
          <a:p>
            <a:r>
              <a:rPr lang="en-AU" sz="1200" b="0" i="0" kern="1200" dirty="0" smtClean="0">
                <a:solidFill>
                  <a:schemeClr val="tx1"/>
                </a:solidFill>
                <a:effectLst/>
                <a:latin typeface="+mn-lt"/>
                <a:ea typeface="+mn-ea"/>
                <a:cs typeface="+mn-cs"/>
              </a:rPr>
              <a:t>Discuss</a:t>
            </a:r>
            <a:r>
              <a:rPr lang="en-AU" sz="1200" b="0" i="0" kern="1200" baseline="0" dirty="0" smtClean="0">
                <a:solidFill>
                  <a:schemeClr val="tx1"/>
                </a:solidFill>
                <a:effectLst/>
                <a:latin typeface="+mn-lt"/>
                <a:ea typeface="+mn-ea"/>
                <a:cs typeface="+mn-cs"/>
              </a:rPr>
              <a:t> with your neighbour how you would describe </a:t>
            </a:r>
            <a:r>
              <a:rPr lang="en-AU" sz="1200" b="0" i="0" kern="1200" baseline="0" dirty="0" smtClean="0">
                <a:solidFill>
                  <a:schemeClr val="tx1"/>
                </a:solidFill>
                <a:effectLst/>
                <a:latin typeface="+mn-lt"/>
                <a:ea typeface="+mn-ea"/>
                <a:cs typeface="+mn-cs"/>
              </a:rPr>
              <a:t>a </a:t>
            </a:r>
            <a:r>
              <a:rPr lang="en-AU" sz="1200" b="0" i="0" kern="1200" baseline="0" dirty="0" smtClean="0">
                <a:solidFill>
                  <a:schemeClr val="tx1"/>
                </a:solidFill>
                <a:effectLst/>
                <a:latin typeface="+mn-lt"/>
                <a:ea typeface="+mn-ea"/>
                <a:cs typeface="+mn-cs"/>
              </a:rPr>
              <a:t>online service?</a:t>
            </a:r>
          </a:p>
          <a:p>
            <a:endParaRPr lang="en-AU" sz="1200" b="0" i="0" kern="1200" baseline="0" dirty="0" smtClean="0">
              <a:solidFill>
                <a:schemeClr val="tx1"/>
              </a:solidFill>
              <a:effectLst/>
              <a:latin typeface="+mn-lt"/>
              <a:ea typeface="+mn-ea"/>
              <a:cs typeface="+mn-cs"/>
            </a:endParaRPr>
          </a:p>
          <a:p>
            <a:r>
              <a:rPr lang="en-AU" sz="1200" b="1" i="1" kern="1200" baseline="0" dirty="0" smtClean="0">
                <a:solidFill>
                  <a:schemeClr val="tx1"/>
                </a:solidFill>
                <a:effectLst/>
                <a:latin typeface="+mn-lt"/>
                <a:ea typeface="+mn-ea"/>
                <a:cs typeface="+mn-cs"/>
              </a:rPr>
              <a:t>Give students the opportunity to share their ideas.  </a:t>
            </a:r>
            <a:endParaRPr lang="en-AU" sz="1200" b="1" i="1"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r>
              <a:rPr lang="en-AU" sz="1200" b="1" i="1" kern="1200" dirty="0" smtClean="0">
                <a:solidFill>
                  <a:schemeClr val="tx1"/>
                </a:solidFill>
                <a:effectLst/>
                <a:latin typeface="+mn-lt"/>
                <a:ea typeface="+mn-ea"/>
                <a:cs typeface="+mn-cs"/>
              </a:rPr>
              <a:t>First</a:t>
            </a:r>
            <a:r>
              <a:rPr lang="en-AU" sz="1200" b="1" i="1" kern="1200" baseline="0" dirty="0" smtClean="0">
                <a:solidFill>
                  <a:schemeClr val="tx1"/>
                </a:solidFill>
                <a:effectLst/>
                <a:latin typeface="+mn-lt"/>
                <a:ea typeface="+mn-ea"/>
                <a:cs typeface="+mn-cs"/>
              </a:rPr>
              <a:t> click </a:t>
            </a:r>
          </a:p>
          <a:p>
            <a:r>
              <a:rPr lang="en-AU" sz="1200" kern="1200" dirty="0" smtClean="0">
                <a:solidFill>
                  <a:schemeClr val="tx1"/>
                </a:solidFill>
                <a:effectLst/>
                <a:latin typeface="+mn-lt"/>
                <a:ea typeface="+mn-ea"/>
                <a:cs typeface="+mn-cs"/>
              </a:rPr>
              <a:t>An </a:t>
            </a:r>
            <a:r>
              <a:rPr lang="en-AU" sz="1200" b="1" u="sng" kern="1200" dirty="0" smtClean="0">
                <a:solidFill>
                  <a:schemeClr val="tx1"/>
                </a:solidFill>
                <a:effectLst/>
                <a:latin typeface="+mn-lt"/>
                <a:ea typeface="+mn-ea"/>
                <a:cs typeface="+mn-cs"/>
              </a:rPr>
              <a:t>online service</a:t>
            </a:r>
            <a:r>
              <a:rPr lang="en-AU" sz="1200" kern="1200" dirty="0" smtClean="0">
                <a:solidFill>
                  <a:schemeClr val="tx1"/>
                </a:solidFill>
                <a:effectLst/>
                <a:latin typeface="+mn-lt"/>
                <a:ea typeface="+mn-ea"/>
                <a:cs typeface="+mn-cs"/>
              </a:rPr>
              <a:t> is any technical means to gather, process or communicate information, for</a:t>
            </a:r>
            <a:r>
              <a:rPr lang="en-AU" sz="1200" kern="1200" baseline="0" dirty="0" smtClean="0">
                <a:solidFill>
                  <a:schemeClr val="tx1"/>
                </a:solidFill>
                <a:effectLst/>
                <a:latin typeface="+mn-lt"/>
                <a:ea typeface="+mn-ea"/>
                <a:cs typeface="+mn-cs"/>
              </a:rPr>
              <a:t> example,</a:t>
            </a:r>
            <a:r>
              <a:rPr lang="en-AU" sz="1200" kern="1200" dirty="0" smtClean="0">
                <a:solidFill>
                  <a:schemeClr val="tx1"/>
                </a:solidFill>
                <a:effectLst/>
                <a:latin typeface="+mn-lt"/>
                <a:ea typeface="+mn-ea"/>
                <a:cs typeface="+mn-cs"/>
              </a:rPr>
              <a:t> websites, apps, social media, and other means for communicating and sharing.</a:t>
            </a:r>
          </a:p>
          <a:p>
            <a:pPr marL="0" marR="0" indent="0" algn="l" defTabSz="914347" rtl="0" eaLnBrk="1" fontAlgn="auto" latinLnBrk="0" hangingPunct="1">
              <a:lnSpc>
                <a:spcPct val="100000"/>
              </a:lnSpc>
              <a:spcBef>
                <a:spcPts val="0"/>
              </a:spcBef>
              <a:spcAft>
                <a:spcPts val="0"/>
              </a:spcAft>
              <a:buClrTx/>
              <a:buSzTx/>
              <a:buFontTx/>
              <a:buNone/>
              <a:tabLst/>
              <a:defRPr/>
            </a:pPr>
            <a:endParaRPr lang="en-AU" b="1" i="1" baseline="0"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b="1" i="1" baseline="0" dirty="0" smtClean="0"/>
              <a:t>Second click </a:t>
            </a:r>
          </a:p>
          <a:p>
            <a:pPr marL="0" marR="0" indent="0" algn="l" defTabSz="914347" rtl="0" eaLnBrk="1" fontAlgn="auto" latinLnBrk="0" hangingPunct="1">
              <a:lnSpc>
                <a:spcPct val="100000"/>
              </a:lnSpc>
              <a:spcBef>
                <a:spcPts val="0"/>
              </a:spcBef>
              <a:spcAft>
                <a:spcPts val="0"/>
              </a:spcAft>
              <a:buClrTx/>
              <a:buSzTx/>
              <a:buFontTx/>
              <a:buNone/>
              <a:tabLst/>
              <a:defRPr/>
            </a:pPr>
            <a:r>
              <a:rPr lang="en-AU" b="1" baseline="0" dirty="0" smtClean="0"/>
              <a:t>Discussion </a:t>
            </a:r>
            <a:endParaRPr lang="en-AU" baseline="0" dirty="0" smtClean="0"/>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aseline="0" dirty="0" smtClean="0"/>
              <a:t>Here are some frequently used apps.</a:t>
            </a:r>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baseline="0" dirty="0" smtClean="0"/>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aseline="0" dirty="0" smtClean="0"/>
              <a:t>Can anyone identify these apps? </a:t>
            </a:r>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baseline="0" dirty="0" smtClean="0"/>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aseline="0" dirty="0" smtClean="0"/>
              <a:t>Clockwise  top </a:t>
            </a:r>
            <a:r>
              <a:rPr lang="en-AU" baseline="0" dirty="0" smtClean="0"/>
              <a:t>left-hand </a:t>
            </a:r>
            <a:r>
              <a:rPr lang="en-AU" baseline="0" dirty="0" smtClean="0"/>
              <a:t>corner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Google Chrome – </a:t>
            </a:r>
            <a:r>
              <a:rPr lang="en-AU" baseline="0" dirty="0" smtClean="0"/>
              <a:t>cross-platform </a:t>
            </a:r>
            <a:r>
              <a:rPr lang="en-AU" baseline="0" dirty="0" smtClean="0"/>
              <a:t>web browser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Microsoft Word  </a:t>
            </a:r>
            <a:r>
              <a:rPr lang="en-AU" baseline="0" dirty="0" smtClean="0"/>
              <a:t>– word </a:t>
            </a:r>
            <a:r>
              <a:rPr lang="en-AU" baseline="0" dirty="0" smtClean="0"/>
              <a:t>processor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Google Slides – presentation program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YouTube – online video sharing platform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Facebook – social media and social networking platform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Twitter </a:t>
            </a:r>
            <a:r>
              <a:rPr lang="en-AU" baseline="0" dirty="0" smtClean="0"/>
              <a:t>– microblogging </a:t>
            </a:r>
            <a:r>
              <a:rPr lang="en-AU" baseline="0" dirty="0" smtClean="0"/>
              <a:t>and social networking service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Instagram </a:t>
            </a:r>
            <a:r>
              <a:rPr lang="en-AU" baseline="0" dirty="0" smtClean="0"/>
              <a:t>– photo </a:t>
            </a:r>
            <a:r>
              <a:rPr lang="en-AU" baseline="0" dirty="0" smtClean="0"/>
              <a:t>and video-sharing social networking service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WhatsApp – </a:t>
            </a:r>
            <a:r>
              <a:rPr lang="en-AU" baseline="0" dirty="0" smtClean="0"/>
              <a:t>cross-platform </a:t>
            </a:r>
            <a:r>
              <a:rPr lang="en-AU" baseline="0" dirty="0" smtClean="0"/>
              <a:t>messaging and voice service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err="1" smtClean="0"/>
              <a:t>Fortnite</a:t>
            </a:r>
            <a:r>
              <a:rPr lang="en-AU" baseline="0" dirty="0" smtClean="0"/>
              <a:t> – online video platform (shooter-survival game)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League of Legends </a:t>
            </a:r>
            <a:r>
              <a:rPr lang="en-AU" baseline="0" dirty="0" smtClean="0"/>
              <a:t>– a </a:t>
            </a:r>
            <a:r>
              <a:rPr lang="en-AU" baseline="0" dirty="0" smtClean="0"/>
              <a:t>multiplayer online battle arena video game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App store – a digital distribution platform for computer software applications (apps)</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Google maps – a web mapping service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Discord – </a:t>
            </a:r>
            <a:r>
              <a:rPr lang="en-AU" baseline="0" dirty="0" smtClean="0"/>
              <a:t>an </a:t>
            </a:r>
            <a:r>
              <a:rPr lang="en-AU" baseline="0" dirty="0" smtClean="0"/>
              <a:t>unmoderated group voice chat service for people to talk and collaborate, often used to talk to other people while playing games online</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Twitch – </a:t>
            </a:r>
            <a:r>
              <a:rPr lang="en-AU" baseline="0" dirty="0" smtClean="0"/>
              <a:t>a </a:t>
            </a:r>
            <a:r>
              <a:rPr lang="en-AU" baseline="0" dirty="0" smtClean="0"/>
              <a:t>live video-streaming service, popular for watching people play games.</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err="1" smtClean="0"/>
              <a:t>TikTok</a:t>
            </a:r>
            <a:r>
              <a:rPr lang="en-AU" baseline="0" dirty="0" smtClean="0"/>
              <a:t> – </a:t>
            </a:r>
            <a:r>
              <a:rPr lang="en-AU" baseline="0" dirty="0" smtClean="0"/>
              <a:t>social </a:t>
            </a:r>
            <a:r>
              <a:rPr lang="en-AU" baseline="0" dirty="0" smtClean="0"/>
              <a:t>media app where people can share short videos</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aseline="0" dirty="0" smtClean="0"/>
              <a:t>Netflix – </a:t>
            </a:r>
            <a:r>
              <a:rPr lang="en-AU" baseline="0" dirty="0" smtClean="0"/>
              <a:t>video </a:t>
            </a:r>
            <a:r>
              <a:rPr lang="en-AU" baseline="0" dirty="0" smtClean="0"/>
              <a:t>streaming platform</a:t>
            </a:r>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dirty="0" smtClean="0"/>
          </a:p>
          <a:p>
            <a:pPr marL="0" marR="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1" i="1" dirty="0" smtClean="0"/>
              <a:t>Discussion</a:t>
            </a:r>
            <a:r>
              <a:rPr lang="en-AU" i="1" dirty="0" smtClean="0"/>
              <a:t> </a:t>
            </a:r>
          </a:p>
          <a:p>
            <a:pPr marL="171450" indent="-171450">
              <a:buFont typeface="Arial" panose="020B0604020202020204" pitchFamily="34" charset="0"/>
              <a:buChar char="•"/>
            </a:pPr>
            <a:r>
              <a:rPr lang="en-AU" baseline="0" dirty="0" smtClean="0"/>
              <a:t>Which online services are appropriate for learning at school?  </a:t>
            </a:r>
          </a:p>
          <a:p>
            <a:pPr marL="171450" indent="-171450">
              <a:buFont typeface="Arial" panose="020B0604020202020204" pitchFamily="34" charset="0"/>
              <a:buChar char="•"/>
            </a:pPr>
            <a:r>
              <a:rPr lang="en-AU" baseline="0" dirty="0" smtClean="0"/>
              <a:t>Why? </a:t>
            </a:r>
          </a:p>
          <a:p>
            <a:pPr marL="171450" indent="-171450">
              <a:buFont typeface="Arial" panose="020B0604020202020204" pitchFamily="34" charset="0"/>
              <a:buChar char="•"/>
            </a:pPr>
            <a:r>
              <a:rPr lang="en-AU" baseline="0" dirty="0" smtClean="0"/>
              <a:t>How can you tell?</a:t>
            </a:r>
          </a:p>
          <a:p>
            <a:pPr marL="171450" indent="-171450">
              <a:buFont typeface="Arial" panose="020B0604020202020204" pitchFamily="34" charset="0"/>
              <a:buChar char="•"/>
            </a:pPr>
            <a:r>
              <a:rPr lang="en-AU" baseline="0" dirty="0" smtClean="0"/>
              <a:t>What are some of the risks for students when using online services?</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baseline="0" dirty="0" smtClean="0"/>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1" baseline="0" dirty="0" smtClean="0"/>
              <a:t>Note: Many </a:t>
            </a:r>
            <a:r>
              <a:rPr lang="en-AU" b="1" baseline="0" dirty="0" smtClean="0"/>
              <a:t>of these apps have 13+ restrictions.</a:t>
            </a:r>
          </a:p>
          <a:p>
            <a:pPr marL="171450" indent="-171450">
              <a:buFont typeface="Arial" panose="020B0604020202020204" pitchFamily="34" charset="0"/>
              <a:buChar char="•"/>
            </a:pPr>
            <a:endParaRPr lang="en-AU" baseline="0" dirty="0" smtClean="0"/>
          </a:p>
        </p:txBody>
      </p:sp>
    </p:spTree>
    <p:extLst>
      <p:ext uri="{BB962C8B-B14F-4D97-AF65-F5344CB8AC3E}">
        <p14:creationId xmlns:p14="http://schemas.microsoft.com/office/powerpoint/2010/main" val="186932332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727200" y="3482975"/>
            <a:ext cx="12528550" cy="9396413"/>
          </a:xfrm>
        </p:spPr>
      </p:sp>
      <p:sp>
        <p:nvSpPr>
          <p:cNvPr id="3" name="Notes Placeholder 2"/>
          <p:cNvSpPr>
            <a:spLocks noGrp="1"/>
          </p:cNvSpPr>
          <p:nvPr>
            <p:ph type="body" idx="1"/>
          </p:nvPr>
        </p:nvSpPr>
        <p:spPr/>
        <p:txBody>
          <a:bodyPr/>
          <a:lstStyle/>
          <a:p>
            <a:pPr marL="0" marR="0" indent="0" algn="l" defTabSz="914347" rtl="0" eaLnBrk="1" fontAlgn="auto" latinLnBrk="0" hangingPunct="1">
              <a:lnSpc>
                <a:spcPct val="100000"/>
              </a:lnSpc>
              <a:spcBef>
                <a:spcPts val="0"/>
              </a:spcBef>
              <a:spcAft>
                <a:spcPts val="0"/>
              </a:spcAft>
              <a:buClrTx/>
              <a:buSzTx/>
              <a:buFontTx/>
              <a:buNone/>
              <a:tabLst/>
              <a:defRPr/>
            </a:pPr>
            <a:r>
              <a:rPr lang="en-AU" b="1" i="1" dirty="0" smtClean="0"/>
              <a:t>Script </a:t>
            </a:r>
            <a:endParaRPr lang="en-AU" dirty="0" smtClean="0"/>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Digital devices are the tools we use to connect to the internet or communicate with other people. </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Here are some common devices.</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baseline="0" dirty="0" smtClean="0">
                <a:solidFill>
                  <a:schemeClr val="tx1"/>
                </a:solidFill>
                <a:effectLst/>
                <a:latin typeface="+mn-lt"/>
                <a:ea typeface="+mn-ea"/>
                <a:cs typeface="+mn-cs"/>
              </a:rPr>
              <a:t>Can you think of some other devices?</a:t>
            </a:r>
            <a:endParaRPr lang="en-AU"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As more devices become internet-capable </a:t>
            </a:r>
            <a:r>
              <a:rPr lang="en-AU" sz="1200" kern="1200" dirty="0" smtClean="0">
                <a:solidFill>
                  <a:schemeClr val="tx1"/>
                </a:solidFill>
                <a:effectLst/>
                <a:latin typeface="+mn-lt"/>
                <a:ea typeface="+mn-ea"/>
                <a:cs typeface="+mn-cs"/>
              </a:rPr>
              <a:t>(</a:t>
            </a:r>
            <a:r>
              <a:rPr lang="en-AU" sz="1200" kern="1200" dirty="0" smtClean="0">
                <a:solidFill>
                  <a:schemeClr val="tx1"/>
                </a:solidFill>
                <a:effectLst/>
                <a:latin typeface="+mn-lt"/>
                <a:ea typeface="+mn-ea"/>
                <a:cs typeface="+mn-cs"/>
              </a:rPr>
              <a:t>e.g. fridges and cars</a:t>
            </a:r>
            <a:r>
              <a:rPr lang="en-AU" sz="1200" kern="120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it’s an impossible task to try and define every possible piece of hardware that can connect to the internet or to another device. </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The same thing is true with all the new websites, apps, games, social media, and other online services that are appearing and disappearing every day. </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For this reason, we use these</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broad definitions that are flexible enough to include all current and future technologies. </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At the end of the day, it doesn’t matter </a:t>
            </a:r>
            <a:r>
              <a:rPr lang="en-AU" sz="1200" kern="1200" dirty="0" smtClean="0">
                <a:solidFill>
                  <a:schemeClr val="tx1"/>
                </a:solidFill>
                <a:effectLst/>
                <a:latin typeface="+mn-lt"/>
                <a:ea typeface="+mn-ea"/>
                <a:cs typeface="+mn-cs"/>
              </a:rPr>
              <a:t>which</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piece </a:t>
            </a:r>
            <a:r>
              <a:rPr lang="en-AU" sz="1200" kern="1200" dirty="0" smtClean="0">
                <a:solidFill>
                  <a:schemeClr val="tx1"/>
                </a:solidFill>
                <a:effectLst/>
                <a:latin typeface="+mn-lt"/>
                <a:ea typeface="+mn-ea"/>
                <a:cs typeface="+mn-cs"/>
              </a:rPr>
              <a:t>of hardware you are holding or touching, and it doesn’t matter what software </a:t>
            </a:r>
            <a:r>
              <a:rPr lang="en-AU" sz="1200" kern="1200" baseline="0" dirty="0" smtClean="0">
                <a:solidFill>
                  <a:schemeClr val="tx1"/>
                </a:solidFill>
                <a:effectLst/>
                <a:latin typeface="+mn-lt"/>
                <a:ea typeface="+mn-ea"/>
                <a:cs typeface="+mn-cs"/>
              </a:rPr>
              <a:t> you </a:t>
            </a:r>
            <a:r>
              <a:rPr lang="en-AU" sz="1200" kern="1200" dirty="0" smtClean="0">
                <a:solidFill>
                  <a:schemeClr val="tx1"/>
                </a:solidFill>
                <a:effectLst/>
                <a:latin typeface="+mn-lt"/>
                <a:ea typeface="+mn-ea"/>
                <a:cs typeface="+mn-cs"/>
              </a:rPr>
              <a:t>are using to communicate. </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Our focus is that when you are using digital devices or online services at school you use them in ways that are safe, responsible, respectful and approved. </a:t>
            </a:r>
          </a:p>
          <a:p>
            <a:endParaRPr lang="en-AU" dirty="0"/>
          </a:p>
        </p:txBody>
      </p:sp>
    </p:spTree>
    <p:extLst>
      <p:ext uri="{BB962C8B-B14F-4D97-AF65-F5344CB8AC3E}">
        <p14:creationId xmlns:p14="http://schemas.microsoft.com/office/powerpoint/2010/main" val="205577228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lnSpc>
                <a:spcPct val="100000"/>
              </a:lnSpc>
              <a:buFont typeface="Arial" panose="020B0604020202020204" pitchFamily="34" charset="0"/>
              <a:buNone/>
            </a:pPr>
            <a:endParaRPr lang="en-AU" sz="1200" b="1" i="0" kern="1200" dirty="0" smtClean="0">
              <a:solidFill>
                <a:schemeClr val="tx1"/>
              </a:solidFill>
              <a:effectLst/>
              <a:latin typeface="+mn-lt"/>
              <a:ea typeface="+mn-ea"/>
              <a:cs typeface="+mn-cs"/>
            </a:endParaRPr>
          </a:p>
          <a:p>
            <a:pPr marL="0" indent="0">
              <a:lnSpc>
                <a:spcPct val="100000"/>
              </a:lnSpc>
              <a:buFont typeface="Arial" panose="020B0604020202020204" pitchFamily="34" charset="0"/>
              <a:buNone/>
            </a:pPr>
            <a:r>
              <a:rPr lang="en-AU" sz="1200" b="1" i="1" kern="1200" dirty="0" smtClean="0">
                <a:solidFill>
                  <a:schemeClr val="tx1"/>
                </a:solidFill>
                <a:effectLst/>
                <a:latin typeface="+mn-lt"/>
                <a:ea typeface="+mn-ea"/>
                <a:cs typeface="+mn-cs"/>
              </a:rPr>
              <a:t>Script</a:t>
            </a:r>
            <a:endParaRPr lang="en-AU" sz="1200" dirty="0" smtClean="0">
              <a:solidFill>
                <a:schemeClr val="tx2"/>
              </a:solidFill>
            </a:endParaRPr>
          </a:p>
          <a:p>
            <a:pPr marL="285750" indent="-285750">
              <a:lnSpc>
                <a:spcPct val="100000"/>
              </a:lnSpc>
              <a:buFont typeface="Arial" panose="020B0604020202020204" pitchFamily="34" charset="0"/>
              <a:buChar char="•"/>
            </a:pPr>
            <a:r>
              <a:rPr lang="en-AU" sz="1200" dirty="0" smtClean="0">
                <a:solidFill>
                  <a:schemeClr val="tx2"/>
                </a:solidFill>
              </a:rPr>
              <a:t>Under</a:t>
            </a:r>
            <a:r>
              <a:rPr lang="en-AU" sz="1200" baseline="0" dirty="0" smtClean="0">
                <a:solidFill>
                  <a:schemeClr val="tx2"/>
                </a:solidFill>
              </a:rPr>
              <a:t> the new policy,  primary-aged students are not allowed to use digital devices during class time, recess and lunch, unless for an educational purpose or other reasons, such as an adjustment to support learning and wellbeing.</a:t>
            </a:r>
          </a:p>
          <a:p>
            <a:pPr marL="285750" indent="-285750">
              <a:lnSpc>
                <a:spcPct val="100000"/>
              </a:lnSpc>
              <a:buFont typeface="Arial" panose="020B0604020202020204" pitchFamily="34" charset="0"/>
              <a:buChar char="•"/>
            </a:pPr>
            <a:r>
              <a:rPr lang="en-AU" sz="1200" baseline="0" dirty="0" smtClean="0">
                <a:solidFill>
                  <a:schemeClr val="tx2"/>
                </a:solidFill>
              </a:rPr>
              <a:t>What do you think are the good things and bad things about this?</a:t>
            </a:r>
            <a:endParaRPr lang="en-AU" sz="1200" dirty="0" smtClean="0">
              <a:solidFill>
                <a:schemeClr val="tx2"/>
              </a:solidFill>
            </a:endParaRP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sz="1200" dirty="0" smtClean="0">
              <a:solidFill>
                <a:schemeClr val="tx2"/>
              </a:solidFill>
            </a:endParaRPr>
          </a:p>
        </p:txBody>
      </p:sp>
      <p:sp>
        <p:nvSpPr>
          <p:cNvPr id="4" name="Slide Number Placeholder 3"/>
          <p:cNvSpPr>
            <a:spLocks noGrp="1"/>
          </p:cNvSpPr>
          <p:nvPr>
            <p:ph type="sldNum" sz="quarter" idx="10"/>
          </p:nvPr>
        </p:nvSpPr>
        <p:spPr/>
        <p:txBody>
          <a:bodyPr/>
          <a:lstStyle/>
          <a:p>
            <a:fld id="{D09C5488-DD16-4714-9519-7BE21BA11D4E}" type="slidenum">
              <a:rPr lang="en-AU" smtClean="0"/>
              <a:t>5</a:t>
            </a:fld>
            <a:endParaRPr lang="en-AU"/>
          </a:p>
        </p:txBody>
      </p:sp>
    </p:spTree>
    <p:extLst>
      <p:ext uri="{BB962C8B-B14F-4D97-AF65-F5344CB8AC3E}">
        <p14:creationId xmlns:p14="http://schemas.microsoft.com/office/powerpoint/2010/main" val="147972506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1" i="1" kern="1200" dirty="0" smtClean="0">
                <a:solidFill>
                  <a:srgbClr val="FF0000"/>
                </a:solidFill>
                <a:effectLst/>
                <a:latin typeface="+mn-lt"/>
                <a:ea typeface="+mn-ea"/>
                <a:cs typeface="+mn-cs"/>
              </a:rPr>
              <a:t>This is  a secondary</a:t>
            </a:r>
            <a:r>
              <a:rPr lang="en-AU" sz="1200" b="1" i="1" kern="1200" baseline="0" dirty="0" smtClean="0">
                <a:solidFill>
                  <a:srgbClr val="FF0000"/>
                </a:solidFill>
                <a:effectLst/>
                <a:latin typeface="+mn-lt"/>
                <a:ea typeface="+mn-ea"/>
                <a:cs typeface="+mn-cs"/>
              </a:rPr>
              <a:t> school slide </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i="1" kern="1200" dirty="0" smtClean="0">
              <a:solidFill>
                <a:schemeClr val="tx1"/>
              </a:solidFill>
              <a:effectLst/>
              <a:latin typeface="+mn-lt"/>
              <a:ea typeface="+mn-ea"/>
              <a:cs typeface="+mn-cs"/>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1" i="1" kern="1200" dirty="0" smtClean="0">
                <a:solidFill>
                  <a:schemeClr val="tx1"/>
                </a:solidFill>
                <a:effectLst/>
                <a:latin typeface="+mn-lt"/>
                <a:ea typeface="+mn-ea"/>
                <a:cs typeface="+mn-cs"/>
              </a:rPr>
              <a:t>Script</a:t>
            </a:r>
            <a:endParaRPr lang="en-AU" sz="1200" dirty="0" smtClean="0">
              <a:solidFill>
                <a:schemeClr val="tx1"/>
              </a:solidFill>
            </a:endParaRP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smtClean="0">
                <a:solidFill>
                  <a:schemeClr val="tx1"/>
                </a:solidFill>
              </a:rPr>
              <a:t>The new policy acknowledges that technology plays an important and increasing role as students’ progress through their </a:t>
            </a:r>
            <a:r>
              <a:rPr lang="en-AU" sz="1200" dirty="0" smtClean="0">
                <a:solidFill>
                  <a:schemeClr val="tx1"/>
                </a:solidFill>
              </a:rPr>
              <a:t>education. </a:t>
            </a:r>
            <a:endParaRPr lang="en-AU" sz="1200" dirty="0" smtClean="0">
              <a:solidFill>
                <a:schemeClr val="tx1"/>
              </a:solidFill>
            </a:endParaRP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smtClean="0">
                <a:solidFill>
                  <a:schemeClr val="tx1"/>
                </a:solidFill>
              </a:rPr>
              <a:t>It</a:t>
            </a:r>
            <a:r>
              <a:rPr lang="en-AU" sz="1200" baseline="0" dirty="0" smtClean="0">
                <a:solidFill>
                  <a:schemeClr val="tx1"/>
                </a:solidFill>
              </a:rPr>
              <a:t> </a:t>
            </a:r>
            <a:r>
              <a:rPr lang="en-AU" sz="1200" dirty="0" smtClean="0">
                <a:solidFill>
                  <a:schemeClr val="tx1"/>
                </a:solidFill>
              </a:rPr>
              <a:t>gives us the flexibility to find a balance between the benefits and risks that best supports our school community. </a:t>
            </a: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smtClean="0">
                <a:solidFill>
                  <a:schemeClr val="tx1"/>
                </a:solidFill>
              </a:rPr>
              <a:t>Schools across the state are</a:t>
            </a:r>
            <a:r>
              <a:rPr lang="en-AU" sz="1200" baseline="0" dirty="0" smtClean="0">
                <a:solidFill>
                  <a:schemeClr val="tx1"/>
                </a:solidFill>
              </a:rPr>
              <a:t> using many different approaches to manage their use of digital technology, including mobile devices.</a:t>
            </a: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smtClean="0">
                <a:solidFill>
                  <a:schemeClr val="tx1"/>
                </a:solidFill>
                <a:effectLst/>
                <a:latin typeface="+mn-lt"/>
                <a:ea typeface="+mn-ea"/>
                <a:cs typeface="+mn-cs"/>
              </a:rPr>
              <a:t>In our school the current approach is </a:t>
            </a:r>
            <a:r>
              <a:rPr lang="en-AU" sz="1200" kern="1200" dirty="0" smtClean="0">
                <a:solidFill>
                  <a:schemeClr val="tx1"/>
                </a:solidFill>
                <a:effectLst/>
                <a:latin typeface="+mn-lt"/>
                <a:ea typeface="+mn-ea"/>
                <a:cs typeface="+mn-cs"/>
              </a:rPr>
              <a:t>&lt;include school approach&gt;.</a:t>
            </a:r>
            <a:endParaRPr lang="en-AU" sz="1200" kern="1200" dirty="0" smtClean="0">
              <a:solidFill>
                <a:schemeClr val="tx1"/>
              </a:solidFill>
              <a:effectLst/>
              <a:latin typeface="+mn-lt"/>
              <a:ea typeface="+mn-ea"/>
              <a:cs typeface="+mn-cs"/>
            </a:endParaRP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sz="1200" baseline="0" dirty="0" smtClean="0">
              <a:solidFill>
                <a:schemeClr val="tx1"/>
              </a:solidFill>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aseline="0" dirty="0" smtClean="0">
              <a:solidFill>
                <a:schemeClr val="tx1"/>
              </a:solidFill>
            </a:endParaRPr>
          </a:p>
          <a:p>
            <a:endParaRPr lang="en-AU" sz="1200" dirty="0" smtClean="0">
              <a:solidFill>
                <a:schemeClr val="tx1"/>
              </a:solidFill>
            </a:endParaRPr>
          </a:p>
        </p:txBody>
      </p:sp>
      <p:sp>
        <p:nvSpPr>
          <p:cNvPr id="4" name="Slide Number Placeholder 3"/>
          <p:cNvSpPr>
            <a:spLocks noGrp="1"/>
          </p:cNvSpPr>
          <p:nvPr>
            <p:ph type="sldNum" sz="quarter" idx="10"/>
          </p:nvPr>
        </p:nvSpPr>
        <p:spPr/>
        <p:txBody>
          <a:bodyPr/>
          <a:lstStyle/>
          <a:p>
            <a:fld id="{D09C5488-DD16-4714-9519-7BE21BA11D4E}" type="slidenum">
              <a:rPr lang="en-AU" smtClean="0"/>
              <a:t>6</a:t>
            </a:fld>
            <a:endParaRPr lang="en-AU"/>
          </a:p>
        </p:txBody>
      </p:sp>
    </p:spTree>
    <p:extLst>
      <p:ext uri="{BB962C8B-B14F-4D97-AF65-F5344CB8AC3E}">
        <p14:creationId xmlns:p14="http://schemas.microsoft.com/office/powerpoint/2010/main" val="27238040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b="1" i="1" kern="1200" dirty="0" smtClean="0">
                <a:solidFill>
                  <a:schemeClr val="tx1"/>
                </a:solidFill>
                <a:effectLst/>
                <a:latin typeface="+mn-lt"/>
                <a:ea typeface="+mn-ea"/>
                <a:cs typeface="+mn-cs"/>
              </a:rPr>
              <a:t>Divide workshop participants into small groups.  See facilitator notes for</a:t>
            </a:r>
            <a:r>
              <a:rPr lang="en-AU" sz="1200" b="1" i="1" kern="1200" baseline="0" dirty="0" smtClean="0">
                <a:solidFill>
                  <a:schemeClr val="tx1"/>
                </a:solidFill>
                <a:effectLst/>
                <a:latin typeface="+mn-lt"/>
                <a:ea typeface="+mn-ea"/>
                <a:cs typeface="+mn-cs"/>
              </a:rPr>
              <a:t> resources needed for this activity.</a:t>
            </a:r>
            <a:endParaRPr lang="en-AU" sz="1200" b="1" i="1" kern="1200" dirty="0" smtClean="0">
              <a:solidFill>
                <a:schemeClr val="tx1"/>
              </a:solidFill>
              <a:effectLst/>
              <a:latin typeface="+mn-lt"/>
              <a:ea typeface="+mn-ea"/>
              <a:cs typeface="+mn-cs"/>
            </a:endParaRPr>
          </a:p>
          <a:p>
            <a:endParaRPr lang="en-AU" b="1" i="1" baseline="0" dirty="0" smtClean="0"/>
          </a:p>
          <a:p>
            <a:r>
              <a:rPr lang="en-AU" b="1" i="1" baseline="0" dirty="0" smtClean="0"/>
              <a:t>Script </a:t>
            </a:r>
          </a:p>
          <a:p>
            <a:endParaRPr lang="en-AU" b="1" baseline="0" dirty="0" smtClean="0"/>
          </a:p>
          <a:p>
            <a:r>
              <a:rPr lang="en-AU" baseline="0" dirty="0" smtClean="0"/>
              <a:t>In small groups, we are going to look at how different people in our schools use digital technology now and how we might want to use it in the future. </a:t>
            </a:r>
          </a:p>
          <a:p>
            <a:endParaRPr lang="en-AU" baseline="0" dirty="0" smtClean="0"/>
          </a:p>
          <a:p>
            <a:r>
              <a:rPr lang="en-AU" baseline="0" dirty="0" smtClean="0"/>
              <a:t>In your groups, write down on post-it notes some different ways  digital devices and online services are used in our school now.</a:t>
            </a:r>
          </a:p>
          <a:p>
            <a:endParaRPr lang="en-AU" baseline="0" dirty="0" smtClean="0"/>
          </a:p>
          <a:p>
            <a:r>
              <a:rPr lang="en-AU" sz="1200" kern="1200" dirty="0" smtClean="0">
                <a:solidFill>
                  <a:schemeClr val="tx1"/>
                </a:solidFill>
                <a:effectLst/>
                <a:latin typeface="+mn-lt"/>
                <a:ea typeface="+mn-ea"/>
                <a:cs typeface="+mn-cs"/>
              </a:rPr>
              <a:t>Think</a:t>
            </a:r>
            <a:r>
              <a:rPr lang="en-AU" sz="1200" kern="1200" baseline="0" dirty="0" smtClean="0">
                <a:solidFill>
                  <a:schemeClr val="tx1"/>
                </a:solidFill>
                <a:effectLst/>
                <a:latin typeface="+mn-lt"/>
                <a:ea typeface="+mn-ea"/>
                <a:cs typeface="+mn-cs"/>
              </a:rPr>
              <a:t> about </a:t>
            </a:r>
            <a:r>
              <a:rPr lang="en-AU" sz="1200" kern="1200" baseline="0" dirty="0" smtClean="0">
                <a:solidFill>
                  <a:schemeClr val="tx1"/>
                </a:solidFill>
                <a:effectLst/>
                <a:latin typeface="+mn-lt"/>
                <a:ea typeface="+mn-ea"/>
                <a:cs typeface="+mn-cs"/>
              </a:rPr>
              <a:t>ways different </a:t>
            </a:r>
            <a:r>
              <a:rPr lang="en-AU" sz="1200" kern="1200" baseline="0" dirty="0" smtClean="0">
                <a:solidFill>
                  <a:schemeClr val="tx1"/>
                </a:solidFill>
                <a:effectLst/>
                <a:latin typeface="+mn-lt"/>
                <a:ea typeface="+mn-ea"/>
                <a:cs typeface="+mn-cs"/>
              </a:rPr>
              <a:t>people in our school use technology – the principal, teachers, students and any other </a:t>
            </a:r>
            <a:r>
              <a:rPr lang="en-AU" sz="1200" kern="1200" baseline="0" dirty="0" smtClean="0">
                <a:solidFill>
                  <a:schemeClr val="tx1"/>
                </a:solidFill>
                <a:effectLst/>
                <a:latin typeface="+mn-lt"/>
                <a:ea typeface="+mn-ea"/>
                <a:cs typeface="+mn-cs"/>
              </a:rPr>
              <a:t>uses. </a:t>
            </a:r>
            <a:endParaRPr lang="en-AU" sz="1200" kern="1200" baseline="0" dirty="0" smtClean="0">
              <a:solidFill>
                <a:schemeClr val="tx1"/>
              </a:solidFill>
              <a:effectLst/>
              <a:latin typeface="+mn-lt"/>
              <a:ea typeface="+mn-ea"/>
              <a:cs typeface="+mn-cs"/>
            </a:endParaRPr>
          </a:p>
          <a:p>
            <a:endParaRPr lang="en-AU" sz="1200" kern="1200" baseline="0" dirty="0" smtClean="0">
              <a:solidFill>
                <a:schemeClr val="tx1"/>
              </a:solidFill>
              <a:effectLst/>
              <a:latin typeface="+mn-lt"/>
              <a:ea typeface="+mn-ea"/>
              <a:cs typeface="+mn-cs"/>
            </a:endParaRPr>
          </a:p>
          <a:p>
            <a:r>
              <a:rPr lang="en-AU" sz="1200" b="1" kern="1200" baseline="0" dirty="0" smtClean="0">
                <a:solidFill>
                  <a:schemeClr val="tx1"/>
                </a:solidFill>
                <a:effectLst/>
                <a:latin typeface="+mn-lt"/>
                <a:ea typeface="+mn-ea"/>
                <a:cs typeface="+mn-cs"/>
              </a:rPr>
              <a:t>When students finish – each group can present their ideas to the group and stick the post-it </a:t>
            </a:r>
            <a:r>
              <a:rPr lang="en-AU" sz="1200" b="1" kern="1200" baseline="0" dirty="0" smtClean="0">
                <a:solidFill>
                  <a:schemeClr val="tx1"/>
                </a:solidFill>
                <a:effectLst/>
                <a:latin typeface="+mn-lt"/>
                <a:ea typeface="+mn-ea"/>
                <a:cs typeface="+mn-cs"/>
              </a:rPr>
              <a:t>notes </a:t>
            </a:r>
            <a:r>
              <a:rPr lang="en-AU" sz="1200" b="1" kern="1200" baseline="0" dirty="0" smtClean="0">
                <a:solidFill>
                  <a:schemeClr val="tx1"/>
                </a:solidFill>
                <a:effectLst/>
                <a:latin typeface="+mn-lt"/>
                <a:ea typeface="+mn-ea"/>
                <a:cs typeface="+mn-cs"/>
              </a:rPr>
              <a:t>on </a:t>
            </a:r>
            <a:r>
              <a:rPr lang="en-AU" sz="1200" b="1" kern="1200" baseline="0" dirty="0" smtClean="0">
                <a:solidFill>
                  <a:schemeClr val="tx1"/>
                </a:solidFill>
                <a:effectLst/>
                <a:latin typeface="+mn-lt"/>
                <a:ea typeface="+mn-ea"/>
                <a:cs typeface="+mn-cs"/>
              </a:rPr>
              <a:t>the </a:t>
            </a:r>
            <a:r>
              <a:rPr lang="en-AU" sz="1200" b="1" kern="1200" baseline="0" dirty="0" smtClean="0">
                <a:solidFill>
                  <a:schemeClr val="tx1"/>
                </a:solidFill>
                <a:effectLst/>
                <a:latin typeface="+mn-lt"/>
                <a:ea typeface="+mn-ea"/>
                <a:cs typeface="+mn-cs"/>
              </a:rPr>
              <a:t>butcher’s paper </a:t>
            </a:r>
            <a:r>
              <a:rPr lang="en-AU" sz="1200" b="1" kern="1200" baseline="0" dirty="0" smtClean="0">
                <a:solidFill>
                  <a:schemeClr val="tx1"/>
                </a:solidFill>
                <a:effectLst/>
                <a:latin typeface="+mn-lt"/>
                <a:ea typeface="+mn-ea"/>
                <a:cs typeface="+mn-cs"/>
              </a:rPr>
              <a:t>sheets </a:t>
            </a:r>
            <a:r>
              <a:rPr lang="en-AU" sz="1200" b="1" kern="1200" baseline="0" dirty="0" smtClean="0">
                <a:solidFill>
                  <a:schemeClr val="tx1"/>
                </a:solidFill>
                <a:effectLst/>
                <a:latin typeface="+mn-lt"/>
                <a:ea typeface="+mn-ea"/>
                <a:cs typeface="+mn-cs"/>
              </a:rPr>
              <a:t>for Principal, Teachers, </a:t>
            </a:r>
            <a:r>
              <a:rPr lang="en-AU" sz="1200" b="1" kern="1200" baseline="0" dirty="0" smtClean="0">
                <a:solidFill>
                  <a:schemeClr val="tx1"/>
                </a:solidFill>
                <a:effectLst/>
                <a:latin typeface="+mn-lt"/>
                <a:ea typeface="+mn-ea"/>
                <a:cs typeface="+mn-cs"/>
              </a:rPr>
              <a:t>Students or Other</a:t>
            </a:r>
            <a:r>
              <a:rPr lang="en-AU" sz="1200" b="1" kern="1200" baseline="0" dirty="0" smtClean="0">
                <a:solidFill>
                  <a:schemeClr val="tx1"/>
                </a:solidFill>
                <a:effectLst/>
                <a:latin typeface="+mn-lt"/>
                <a:ea typeface="+mn-ea"/>
                <a:cs typeface="+mn-cs"/>
              </a:rPr>
              <a:t>. </a:t>
            </a:r>
          </a:p>
          <a:p>
            <a:endParaRPr lang="en-AU" sz="1200" kern="1200" baseline="0" dirty="0" smtClean="0">
              <a:solidFill>
                <a:schemeClr val="tx1"/>
              </a:solidFill>
              <a:effectLst/>
              <a:latin typeface="+mn-lt"/>
              <a:ea typeface="+mn-ea"/>
              <a:cs typeface="+mn-cs"/>
            </a:endParaRPr>
          </a:p>
          <a:p>
            <a:r>
              <a:rPr lang="en-AU" b="0" baseline="0" dirty="0" smtClean="0"/>
              <a:t>Now I want you to think into the future and write </a:t>
            </a:r>
            <a:r>
              <a:rPr lang="en-AU" b="0" baseline="0" dirty="0" smtClean="0"/>
              <a:t>down how </a:t>
            </a:r>
            <a:r>
              <a:rPr lang="en-AU" b="0" baseline="0" dirty="0" smtClean="0"/>
              <a:t>you think you might like to use technology at school in the future  - about 4 years on.</a:t>
            </a:r>
          </a:p>
          <a:p>
            <a:endParaRPr lang="en-AU" b="0" baseline="0"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sz="1200" b="1" i="1" kern="1200" dirty="0" smtClean="0">
                <a:solidFill>
                  <a:schemeClr val="tx1"/>
                </a:solidFill>
                <a:effectLst/>
                <a:latin typeface="+mn-lt"/>
                <a:ea typeface="+mn-ea"/>
                <a:cs typeface="+mn-cs"/>
              </a:rPr>
              <a:t>When students finish – each group can present their ideas to the group and stick the post-it  notes </a:t>
            </a:r>
            <a:r>
              <a:rPr lang="en-AU" sz="1200" b="1" i="1" kern="1200" dirty="0" smtClean="0">
                <a:solidFill>
                  <a:schemeClr val="tx1"/>
                </a:solidFill>
                <a:effectLst/>
                <a:latin typeface="+mn-lt"/>
                <a:ea typeface="+mn-ea"/>
                <a:cs typeface="+mn-cs"/>
              </a:rPr>
              <a:t>of </a:t>
            </a:r>
            <a:r>
              <a:rPr lang="en-AU" sz="1200" b="1" i="1" kern="1200" dirty="0" smtClean="0">
                <a:solidFill>
                  <a:schemeClr val="tx1"/>
                </a:solidFill>
                <a:effectLst/>
                <a:latin typeface="+mn-lt"/>
                <a:ea typeface="+mn-ea"/>
                <a:cs typeface="+mn-cs"/>
              </a:rPr>
              <a:t>the butcher’s paper sheet for “The Future” .</a:t>
            </a:r>
            <a:endParaRPr lang="en-AU" sz="1200" kern="1200" dirty="0" smtClean="0">
              <a:solidFill>
                <a:schemeClr val="tx1"/>
              </a:solidFill>
              <a:effectLst/>
              <a:latin typeface="+mn-lt"/>
              <a:ea typeface="+mn-ea"/>
              <a:cs typeface="+mn-cs"/>
            </a:endParaRPr>
          </a:p>
          <a:p>
            <a:endParaRPr lang="en-AU" b="0" baseline="0" dirty="0" smtClean="0"/>
          </a:p>
          <a:p>
            <a:r>
              <a:rPr lang="en-AU" sz="1200" b="1" i="1" kern="1200" dirty="0" smtClean="0">
                <a:solidFill>
                  <a:schemeClr val="tx1"/>
                </a:solidFill>
                <a:effectLst/>
                <a:latin typeface="+mn-lt"/>
                <a:ea typeface="+mn-ea"/>
                <a:cs typeface="+mn-cs"/>
              </a:rPr>
              <a:t>Some prompts are below:</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Students using devices to present their work </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Students collaborate remotely using Google classroom to complete a group assignment</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Students engage online with an expert in the field they are </a:t>
            </a:r>
            <a:r>
              <a:rPr lang="en-AU" sz="1200" b="1" i="1" kern="1200" dirty="0" smtClean="0">
                <a:solidFill>
                  <a:schemeClr val="tx1"/>
                </a:solidFill>
                <a:effectLst/>
                <a:latin typeface="+mn-lt"/>
                <a:ea typeface="+mn-ea"/>
                <a:cs typeface="+mn-cs"/>
              </a:rPr>
              <a:t>studying</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Teachers prepare school reports using school software </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Teachers use ZOOM to complete professional learning with colleagues from a rural/metropolitan </a:t>
            </a:r>
            <a:r>
              <a:rPr lang="en-AU" sz="1200" b="1" i="1" kern="1200" dirty="0" smtClean="0">
                <a:solidFill>
                  <a:schemeClr val="tx1"/>
                </a:solidFill>
                <a:effectLst/>
                <a:latin typeface="+mn-lt"/>
                <a:ea typeface="+mn-ea"/>
                <a:cs typeface="+mn-cs"/>
              </a:rPr>
              <a:t>area</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Teachers provide recorded feedback on a student’s dance performance </a:t>
            </a:r>
            <a:r>
              <a:rPr lang="en-AU" sz="1200" b="1" i="1" kern="1200" dirty="0" smtClean="0">
                <a:solidFill>
                  <a:schemeClr val="tx1"/>
                </a:solidFill>
                <a:effectLst/>
                <a:latin typeface="+mn-lt"/>
                <a:ea typeface="+mn-ea"/>
                <a:cs typeface="+mn-cs"/>
              </a:rPr>
              <a:t>video</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The school librarian manages a repository of digital resources for teachers</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The school executive uses school databases to monitor student’s learning and </a:t>
            </a:r>
            <a:r>
              <a:rPr lang="en-AU" sz="1200" b="1" i="1" kern="1200" dirty="0" smtClean="0">
                <a:solidFill>
                  <a:schemeClr val="tx1"/>
                </a:solidFill>
                <a:effectLst/>
                <a:latin typeface="+mn-lt"/>
                <a:ea typeface="+mn-ea"/>
                <a:cs typeface="+mn-cs"/>
              </a:rPr>
              <a:t>wellbeing  </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The principal uses the school Facebook page to communicate with the school community </a:t>
            </a:r>
            <a:endParaRPr lang="en-AU" sz="1200" kern="1200" dirty="0" smtClean="0">
              <a:solidFill>
                <a:schemeClr val="tx1"/>
              </a:solidFill>
              <a:effectLst/>
              <a:latin typeface="+mn-lt"/>
              <a:ea typeface="+mn-ea"/>
              <a:cs typeface="+mn-cs"/>
            </a:endParaRPr>
          </a:p>
          <a:p>
            <a:pPr marL="171450" lvl="0" indent="-171450">
              <a:buFont typeface="Arial" panose="020B0604020202020204" pitchFamily="34" charset="0"/>
              <a:buChar char="•"/>
            </a:pPr>
            <a:r>
              <a:rPr lang="en-AU" sz="1200" b="1" i="1" kern="1200" dirty="0" smtClean="0">
                <a:solidFill>
                  <a:schemeClr val="tx1"/>
                </a:solidFill>
                <a:effectLst/>
                <a:latin typeface="+mn-lt"/>
                <a:ea typeface="+mn-ea"/>
                <a:cs typeface="+mn-cs"/>
              </a:rPr>
              <a:t>Parents communicate with teachers using </a:t>
            </a:r>
            <a:r>
              <a:rPr lang="en-AU" sz="1200" b="1" i="1" kern="1200" dirty="0" smtClean="0">
                <a:solidFill>
                  <a:schemeClr val="tx1"/>
                </a:solidFill>
                <a:effectLst/>
                <a:latin typeface="+mn-lt"/>
                <a:ea typeface="+mn-ea"/>
                <a:cs typeface="+mn-cs"/>
              </a:rPr>
              <a:t>email</a:t>
            </a:r>
            <a:endParaRPr lang="en-AU" sz="1200" kern="1200" dirty="0" smtClean="0">
              <a:solidFill>
                <a:schemeClr val="tx1"/>
              </a:solidFill>
              <a:effectLst/>
              <a:latin typeface="+mn-lt"/>
              <a:ea typeface="+mn-ea"/>
              <a:cs typeface="+mn-cs"/>
            </a:endParaRPr>
          </a:p>
          <a:p>
            <a:endParaRPr lang="en-AU" b="0" baseline="0" dirty="0" smtClean="0"/>
          </a:p>
          <a:p>
            <a:endParaRPr lang="en-AU" baseline="0" dirty="0" smtClean="0"/>
          </a:p>
        </p:txBody>
      </p:sp>
      <p:sp>
        <p:nvSpPr>
          <p:cNvPr id="4" name="Slide Number Placeholder 3"/>
          <p:cNvSpPr>
            <a:spLocks noGrp="1"/>
          </p:cNvSpPr>
          <p:nvPr>
            <p:ph type="sldNum" sz="quarter" idx="10"/>
          </p:nvPr>
        </p:nvSpPr>
        <p:spPr/>
        <p:txBody>
          <a:bodyPr/>
          <a:lstStyle/>
          <a:p>
            <a:fld id="{D09C5488-DD16-4714-9519-7BE21BA11D4E}" type="slidenum">
              <a:rPr lang="en-AU" smtClean="0"/>
              <a:t>7</a:t>
            </a:fld>
            <a:endParaRPr lang="en-AU"/>
          </a:p>
        </p:txBody>
      </p:sp>
    </p:spTree>
    <p:extLst>
      <p:ext uri="{BB962C8B-B14F-4D97-AF65-F5344CB8AC3E}">
        <p14:creationId xmlns:p14="http://schemas.microsoft.com/office/powerpoint/2010/main" val="199353199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347" rtl="0" eaLnBrk="1" fontAlgn="auto" latinLnBrk="0" hangingPunct="1">
              <a:lnSpc>
                <a:spcPct val="100000"/>
              </a:lnSpc>
              <a:spcBef>
                <a:spcPts val="0"/>
              </a:spcBef>
              <a:spcAft>
                <a:spcPts val="0"/>
              </a:spcAft>
              <a:buClrTx/>
              <a:buSzTx/>
              <a:buFontTx/>
              <a:buNone/>
              <a:tabLst/>
              <a:defRPr/>
            </a:pPr>
            <a:r>
              <a:rPr lang="en-AU" b="1" dirty="0" smtClean="0"/>
              <a:t>Optional</a:t>
            </a:r>
            <a:r>
              <a:rPr lang="en-AU" b="1" baseline="0" dirty="0" smtClean="0"/>
              <a:t> slide for secondary school</a:t>
            </a:r>
            <a:endParaRPr lang="en-AU" b="1" dirty="0" smtClean="0"/>
          </a:p>
          <a:p>
            <a:endParaRPr lang="en-AU" b="1" i="1" dirty="0" smtClean="0"/>
          </a:p>
          <a:p>
            <a:r>
              <a:rPr lang="en-AU" b="1" i="1" dirty="0" smtClean="0"/>
              <a:t>Script </a:t>
            </a:r>
          </a:p>
          <a:p>
            <a:endParaRPr lang="en-AU" dirty="0" smtClean="0"/>
          </a:p>
          <a:p>
            <a:r>
              <a:rPr lang="en-AU" dirty="0" smtClean="0"/>
              <a:t>Think</a:t>
            </a:r>
            <a:r>
              <a:rPr lang="en-AU" baseline="0" dirty="0" smtClean="0"/>
              <a:t> </a:t>
            </a:r>
            <a:r>
              <a:rPr lang="en-AU" baseline="0" dirty="0" smtClean="0"/>
              <a:t>about the ideas you had about how we are using digital technology for learning now and into the future.</a:t>
            </a:r>
          </a:p>
          <a:p>
            <a:endParaRPr lang="en-AU" baseline="0" dirty="0" smtClean="0"/>
          </a:p>
          <a:p>
            <a:r>
              <a:rPr lang="en-AU" baseline="0" dirty="0" smtClean="0"/>
              <a:t>Read the statements on the Digital Direction – Learning </a:t>
            </a:r>
            <a:r>
              <a:rPr lang="en-AU" baseline="0" dirty="0" smtClean="0"/>
              <a:t>Framework handout.</a:t>
            </a:r>
            <a:endParaRPr lang="en-AU" baseline="0" dirty="0" smtClean="0"/>
          </a:p>
          <a:p>
            <a:endParaRPr lang="en-AU" baseline="0" dirty="0" smtClean="0"/>
          </a:p>
          <a:p>
            <a:r>
              <a:rPr lang="en-AU" baseline="0" dirty="0" smtClean="0"/>
              <a:t>In one </a:t>
            </a:r>
            <a:r>
              <a:rPr lang="en-AU" baseline="0" dirty="0" smtClean="0"/>
              <a:t>colour, </a:t>
            </a:r>
            <a:r>
              <a:rPr lang="en-AU" baseline="0" dirty="0" smtClean="0"/>
              <a:t>highlight which statement in each row describes how students use digital technology for learning </a:t>
            </a:r>
            <a:r>
              <a:rPr lang="en-AU" baseline="0" dirty="0" smtClean="0"/>
              <a:t>now. </a:t>
            </a:r>
            <a:endParaRPr lang="en-AU" baseline="0" dirty="0" smtClean="0"/>
          </a:p>
          <a:p>
            <a:endParaRPr lang="en-AU" baseline="0"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baseline="0" dirty="0" smtClean="0"/>
              <a:t>In the other </a:t>
            </a:r>
            <a:r>
              <a:rPr lang="en-AU" baseline="0" dirty="0" smtClean="0"/>
              <a:t>colour, </a:t>
            </a:r>
            <a:r>
              <a:rPr lang="en-AU" baseline="0" dirty="0" smtClean="0"/>
              <a:t>highlight which statement in each row describes how you would like to see students use digital technology for learning 4 </a:t>
            </a:r>
            <a:r>
              <a:rPr lang="en-AU" baseline="0" dirty="0" smtClean="0"/>
              <a:t>years </a:t>
            </a:r>
            <a:r>
              <a:rPr lang="en-AU" baseline="0" dirty="0" smtClean="0"/>
              <a:t>into the future.</a:t>
            </a:r>
          </a:p>
          <a:p>
            <a:endParaRPr lang="en-AU" baseline="0" dirty="0" smtClean="0"/>
          </a:p>
          <a:p>
            <a:endParaRPr lang="en-AU" baseline="0" dirty="0" smtClean="0"/>
          </a:p>
          <a:p>
            <a:endParaRPr lang="en-AU" baseline="0" dirty="0" smtClean="0"/>
          </a:p>
          <a:p>
            <a:endParaRPr lang="en-AU" dirty="0" smtClean="0"/>
          </a:p>
        </p:txBody>
      </p:sp>
      <p:sp>
        <p:nvSpPr>
          <p:cNvPr id="4" name="Slide Number Placeholder 3"/>
          <p:cNvSpPr>
            <a:spLocks noGrp="1"/>
          </p:cNvSpPr>
          <p:nvPr>
            <p:ph type="sldNum" sz="quarter" idx="10"/>
          </p:nvPr>
        </p:nvSpPr>
        <p:spPr/>
        <p:txBody>
          <a:bodyPr/>
          <a:lstStyle/>
          <a:p>
            <a:fld id="{D09C5488-DD16-4714-9519-7BE21BA11D4E}" type="slidenum">
              <a:rPr lang="en-AU" smtClean="0"/>
              <a:t>8</a:t>
            </a:fld>
            <a:endParaRPr lang="en-AU"/>
          </a:p>
        </p:txBody>
      </p:sp>
    </p:spTree>
    <p:extLst>
      <p:ext uri="{BB962C8B-B14F-4D97-AF65-F5344CB8AC3E}">
        <p14:creationId xmlns:p14="http://schemas.microsoft.com/office/powerpoint/2010/main" val="380517078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b="1" i="1" kern="1200" dirty="0" smtClean="0">
                <a:solidFill>
                  <a:schemeClr val="tx1"/>
                </a:solidFill>
                <a:effectLst/>
                <a:latin typeface="+mn-lt"/>
                <a:ea typeface="+mn-ea"/>
                <a:cs typeface="+mn-cs"/>
              </a:rPr>
              <a:t>Script</a:t>
            </a:r>
            <a:r>
              <a:rPr lang="en-AU" sz="1200" kern="1200" dirty="0" smtClean="0">
                <a:solidFill>
                  <a:schemeClr val="tx1"/>
                </a:solidFill>
                <a:effectLst/>
                <a:latin typeface="+mn-lt"/>
                <a:ea typeface="+mn-ea"/>
                <a:cs typeface="+mn-cs"/>
              </a:rPr>
              <a:t> </a:t>
            </a:r>
          </a:p>
          <a:p>
            <a:endParaRPr lang="en-AU"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Each school is required to have a </a:t>
            </a:r>
            <a:r>
              <a:rPr lang="en-AU" sz="1200" dirty="0" smtClean="0"/>
              <a:t>Student Use of Digital Devices and Online Services </a:t>
            </a:r>
            <a:r>
              <a:rPr lang="en-AU" sz="1200" dirty="0" smtClean="0"/>
              <a:t>procedure. </a:t>
            </a:r>
            <a:endParaRPr lang="en-AU" sz="1200" kern="1200" baseline="0" dirty="0" smtClean="0">
              <a:solidFill>
                <a:schemeClr val="tx1"/>
              </a:solidFill>
              <a:effectLst/>
              <a:latin typeface="+mn-lt"/>
              <a:ea typeface="+mn-ea"/>
              <a:cs typeface="+mn-cs"/>
            </a:endParaRPr>
          </a:p>
          <a:p>
            <a:endParaRPr lang="en-AU" sz="1200" kern="1200" baseline="0" dirty="0" smtClean="0">
              <a:solidFill>
                <a:schemeClr val="tx1"/>
              </a:solidFill>
              <a:effectLst/>
              <a:latin typeface="+mn-lt"/>
              <a:ea typeface="+mn-ea"/>
              <a:cs typeface="+mn-cs"/>
            </a:endParaRPr>
          </a:p>
          <a:p>
            <a:r>
              <a:rPr lang="en-AU" sz="1200" dirty="0" smtClean="0"/>
              <a:t>Our school procedure</a:t>
            </a:r>
            <a:r>
              <a:rPr lang="en-AU" sz="1200" baseline="0" dirty="0" smtClean="0"/>
              <a:t> </a:t>
            </a:r>
            <a:r>
              <a:rPr lang="en-AU" sz="1200" baseline="0" dirty="0" smtClean="0"/>
              <a:t>will: </a:t>
            </a:r>
            <a:endParaRPr lang="en-AU" sz="1200" baseline="0" dirty="0" smtClean="0"/>
          </a:p>
          <a:p>
            <a:pPr marL="171450" indent="-171450">
              <a:buFont typeface="Arial" panose="020B0604020202020204" pitchFamily="34" charset="0"/>
              <a:buChar char="•"/>
            </a:pPr>
            <a:r>
              <a:rPr lang="en-AU" sz="1200" dirty="0" smtClean="0"/>
              <a:t>Set expectations for safe, responsible and respectful use of digital technology </a:t>
            </a:r>
          </a:p>
          <a:p>
            <a:pPr marL="171450" indent="-171450">
              <a:buFont typeface="Arial" panose="020B0604020202020204" pitchFamily="34" charset="0"/>
              <a:buChar char="•"/>
            </a:pPr>
            <a:r>
              <a:rPr lang="en-AU" sz="1200" dirty="0" smtClean="0"/>
              <a:t>Describe our school’s approach to devices at school, including any restrictions  </a:t>
            </a:r>
          </a:p>
          <a:p>
            <a:pPr marL="171450" indent="-171450">
              <a:buFont typeface="Arial" panose="020B0604020202020204" pitchFamily="34" charset="0"/>
              <a:buChar char="•"/>
            </a:pPr>
            <a:r>
              <a:rPr lang="en-AU" sz="1200" dirty="0" smtClean="0"/>
              <a:t>Identify how adjustments or exemptions will be managed for individual students </a:t>
            </a:r>
          </a:p>
          <a:p>
            <a:pPr marL="171450" indent="-171450">
              <a:buFont typeface="Arial" panose="020B0604020202020204" pitchFamily="34" charset="0"/>
              <a:buChar char="•"/>
            </a:pPr>
            <a:r>
              <a:rPr lang="en-AU" sz="1200" dirty="0" smtClean="0"/>
              <a:t>Describe the roles and obligations of students, school staff, parents and carers</a:t>
            </a:r>
          </a:p>
          <a:p>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09C5488-DD16-4714-9519-7BE21BA11D4E}" type="slidenum">
              <a:rPr lang="en-AU" smtClean="0"/>
              <a:t>9</a:t>
            </a:fld>
            <a:endParaRPr lang="en-AU"/>
          </a:p>
        </p:txBody>
      </p:sp>
    </p:spTree>
    <p:extLst>
      <p:ext uri="{BB962C8B-B14F-4D97-AF65-F5344CB8AC3E}">
        <p14:creationId xmlns:p14="http://schemas.microsoft.com/office/powerpoint/2010/main" val="219821428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b="1" dirty="0" smtClean="0"/>
              <a:t>Script</a:t>
            </a:r>
            <a:r>
              <a:rPr lang="en-AU" b="1" baseline="0" dirty="0" smtClean="0"/>
              <a:t>:</a:t>
            </a:r>
          </a:p>
          <a:p>
            <a:pPr marL="171450" indent="-171450">
              <a:buFont typeface="Arial" panose="020B0604020202020204" pitchFamily="34" charset="0"/>
              <a:buChar char="•"/>
            </a:pPr>
            <a:r>
              <a:rPr lang="en-AU" dirty="0" smtClean="0"/>
              <a:t>To</a:t>
            </a:r>
            <a:r>
              <a:rPr lang="en-AU" baseline="0" dirty="0" smtClean="0"/>
              <a:t> develop our school procedure we are gathering the views from our staff, </a:t>
            </a:r>
            <a:r>
              <a:rPr lang="en-AU" baseline="0" dirty="0" smtClean="0"/>
              <a:t>students </a:t>
            </a:r>
            <a:r>
              <a:rPr lang="en-AU" baseline="0" dirty="0" smtClean="0"/>
              <a:t>and </a:t>
            </a:r>
            <a:r>
              <a:rPr lang="en-AU" baseline="0" dirty="0" smtClean="0"/>
              <a:t>parents.</a:t>
            </a:r>
            <a:endParaRPr lang="en-AU" baseline="0" dirty="0" smtClean="0"/>
          </a:p>
          <a:p>
            <a:pPr marL="171450" indent="-171450">
              <a:buFont typeface="Arial" panose="020B0604020202020204" pitchFamily="34" charset="0"/>
              <a:buChar char="•"/>
            </a:pPr>
            <a:r>
              <a:rPr lang="en-AU" baseline="0" dirty="0" smtClean="0"/>
              <a:t>The school executive will write our procedure after listening to the voices of our school </a:t>
            </a:r>
            <a:r>
              <a:rPr lang="en-AU" baseline="0" dirty="0" smtClean="0"/>
              <a:t>community.  </a:t>
            </a:r>
            <a:endParaRPr lang="en-AU" baseline="0" dirty="0" smtClean="0"/>
          </a:p>
          <a:p>
            <a:pPr marL="171450" indent="-171450">
              <a:buFont typeface="Arial" panose="020B0604020202020204" pitchFamily="34" charset="0"/>
              <a:buChar char="•"/>
            </a:pPr>
            <a:r>
              <a:rPr lang="en-AU" baseline="0" dirty="0" smtClean="0"/>
              <a:t>Today we will discuss:</a:t>
            </a:r>
          </a:p>
          <a:p>
            <a:pPr marL="628623" lvl="1" indent="-171450">
              <a:buFont typeface="Arial" panose="020B0604020202020204" pitchFamily="34" charset="0"/>
              <a:buChar char="•"/>
            </a:pPr>
            <a:r>
              <a:rPr lang="en-AU" dirty="0" smtClean="0"/>
              <a:t>Positive and negative impacts of any restrictions </a:t>
            </a:r>
          </a:p>
          <a:p>
            <a:pPr marL="628623" lvl="1" indent="-171450">
              <a:buFont typeface="Arial" panose="020B0604020202020204" pitchFamily="34" charset="0"/>
              <a:buChar char="•"/>
            </a:pPr>
            <a:r>
              <a:rPr lang="en-AU" dirty="0" smtClean="0"/>
              <a:t>How we will manage</a:t>
            </a:r>
            <a:r>
              <a:rPr lang="en-AU" baseline="0" dirty="0" smtClean="0"/>
              <a:t> appropriate use of devices </a:t>
            </a:r>
          </a:p>
          <a:p>
            <a:pPr marL="171450" lvl="0" indent="-171450">
              <a:buFont typeface="Arial" panose="020B0604020202020204" pitchFamily="34" charset="0"/>
              <a:buChar char="•"/>
            </a:pPr>
            <a:r>
              <a:rPr lang="en-AU" baseline="0" dirty="0" smtClean="0"/>
              <a:t>We will also gather your thoughts on </a:t>
            </a:r>
            <a:r>
              <a:rPr lang="en-AU" dirty="0" smtClean="0"/>
              <a:t>safe, respectful and responsible use of digital technology.</a:t>
            </a:r>
            <a:endParaRPr lang="en-AU" baseline="0" dirty="0" smtClean="0"/>
          </a:p>
          <a:p>
            <a:pPr marL="457173" lvl="1" indent="0">
              <a:buFont typeface="Arial" panose="020B0604020202020204" pitchFamily="34" charset="0"/>
              <a:buNone/>
            </a:pPr>
            <a:endParaRPr lang="en-AU" baseline="0" dirty="0" smtClean="0"/>
          </a:p>
        </p:txBody>
      </p:sp>
      <p:sp>
        <p:nvSpPr>
          <p:cNvPr id="4" name="Slide Number Placeholder 3"/>
          <p:cNvSpPr>
            <a:spLocks noGrp="1"/>
          </p:cNvSpPr>
          <p:nvPr>
            <p:ph type="sldNum" sz="quarter" idx="10"/>
          </p:nvPr>
        </p:nvSpPr>
        <p:spPr/>
        <p:txBody>
          <a:bodyPr/>
          <a:lstStyle/>
          <a:p>
            <a:fld id="{D09C5488-DD16-4714-9519-7BE21BA11D4E}" type="slidenum">
              <a:rPr lang="en-AU" smtClean="0"/>
              <a:t>10</a:t>
            </a:fld>
            <a:endParaRPr lang="en-AU"/>
          </a:p>
        </p:txBody>
      </p:sp>
    </p:spTree>
    <p:extLst>
      <p:ext uri="{BB962C8B-B14F-4D97-AF65-F5344CB8AC3E}">
        <p14:creationId xmlns:p14="http://schemas.microsoft.com/office/powerpoint/2010/main" val="236926003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b="1" i="0" kern="1200" dirty="0" smtClean="0">
                <a:solidFill>
                  <a:srgbClr val="FF0000"/>
                </a:solidFill>
                <a:effectLst/>
                <a:latin typeface="+mn-lt"/>
                <a:ea typeface="+mn-ea"/>
                <a:cs typeface="+mn-cs"/>
              </a:rPr>
              <a:t>This</a:t>
            </a:r>
            <a:r>
              <a:rPr lang="en-AU" sz="1200" b="1" i="0" kern="1200" baseline="0" dirty="0" smtClean="0">
                <a:solidFill>
                  <a:srgbClr val="FF0000"/>
                </a:solidFill>
                <a:effectLst/>
                <a:latin typeface="+mn-lt"/>
                <a:ea typeface="+mn-ea"/>
                <a:cs typeface="+mn-cs"/>
              </a:rPr>
              <a:t> is a secondary </a:t>
            </a:r>
            <a:r>
              <a:rPr lang="en-AU" sz="1200" b="1" i="0" kern="1200" dirty="0" smtClean="0">
                <a:solidFill>
                  <a:srgbClr val="FF0000"/>
                </a:solidFill>
                <a:effectLst/>
                <a:latin typeface="+mn-lt"/>
                <a:ea typeface="+mn-ea"/>
                <a:cs typeface="+mn-cs"/>
              </a:rPr>
              <a:t>school slide </a:t>
            </a:r>
          </a:p>
          <a:p>
            <a:endParaRPr lang="en-AU" sz="1200" b="1" i="1" kern="1200" dirty="0" smtClean="0">
              <a:solidFill>
                <a:schemeClr val="tx1"/>
              </a:solidFill>
              <a:effectLst/>
              <a:latin typeface="+mn-lt"/>
              <a:ea typeface="+mn-ea"/>
              <a:cs typeface="+mn-cs"/>
            </a:endParaRPr>
          </a:p>
          <a:p>
            <a:r>
              <a:rPr lang="en-AU" sz="1200" b="1" i="1" kern="1200" dirty="0" smtClean="0">
                <a:solidFill>
                  <a:schemeClr val="tx1"/>
                </a:solidFill>
                <a:effectLst/>
                <a:latin typeface="+mn-lt"/>
                <a:ea typeface="+mn-ea"/>
                <a:cs typeface="+mn-cs"/>
              </a:rPr>
              <a:t>Script </a:t>
            </a:r>
          </a:p>
          <a:p>
            <a:endParaRPr lang="en-AU" sz="1200" kern="1200" dirty="0" smtClean="0">
              <a:solidFill>
                <a:schemeClr val="tx1"/>
              </a:solidFill>
              <a:effectLst/>
              <a:latin typeface="+mn-lt"/>
              <a:ea typeface="+mn-ea"/>
              <a:cs typeface="+mn-cs"/>
            </a:endParaRPr>
          </a:p>
          <a:p>
            <a:pPr marL="0" marR="0" indent="0" algn="l" defTabSz="914347" rtl="0" eaLnBrk="1" fontAlgn="auto" latinLnBrk="0" hangingPunct="1">
              <a:lnSpc>
                <a:spcPct val="100000"/>
              </a:lnSpc>
              <a:spcBef>
                <a:spcPts val="0"/>
              </a:spcBef>
              <a:spcAft>
                <a:spcPts val="0"/>
              </a:spcAft>
              <a:buClrTx/>
              <a:buSzTx/>
              <a:buFontTx/>
              <a:buNone/>
              <a:tabLst/>
              <a:defRPr/>
            </a:pPr>
            <a:r>
              <a:rPr lang="en-AU" dirty="0" smtClean="0">
                <a:solidFill>
                  <a:schemeClr val="tx1"/>
                </a:solidFill>
              </a:rPr>
              <a:t>Our school, in consultation with our community, will determine any </a:t>
            </a:r>
            <a:r>
              <a:rPr lang="en-AU" dirty="0" smtClean="0">
                <a:solidFill>
                  <a:schemeClr val="tx1"/>
                </a:solidFill>
              </a:rPr>
              <a:t>restrictions </a:t>
            </a:r>
            <a:r>
              <a:rPr lang="en-AU" dirty="0" smtClean="0">
                <a:solidFill>
                  <a:schemeClr val="tx1"/>
                </a:solidFill>
              </a:rPr>
              <a:t>to be applied to the use of digital devices by our students. </a:t>
            </a:r>
          </a:p>
          <a:p>
            <a:pPr marL="0" marR="0" indent="0" algn="l" defTabSz="914347" rtl="0" eaLnBrk="1" fontAlgn="auto" latinLnBrk="0" hangingPunct="1">
              <a:lnSpc>
                <a:spcPct val="100000"/>
              </a:lnSpc>
              <a:spcBef>
                <a:spcPts val="0"/>
              </a:spcBef>
              <a:spcAft>
                <a:spcPts val="0"/>
              </a:spcAft>
              <a:buClrTx/>
              <a:buSzTx/>
              <a:buFontTx/>
              <a:buNone/>
              <a:tabLst/>
              <a:defRPr/>
            </a:pPr>
            <a:endParaRPr lang="en-AU" dirty="0" smtClean="0">
              <a:solidFill>
                <a:schemeClr val="tx1"/>
              </a:solidFill>
            </a:endParaRPr>
          </a:p>
          <a:p>
            <a:pPr marL="0" marR="0" indent="0" algn="l" defTabSz="914347" rtl="0" eaLnBrk="1" fontAlgn="auto" latinLnBrk="0" hangingPunct="1">
              <a:lnSpc>
                <a:spcPct val="100000"/>
              </a:lnSpc>
              <a:spcBef>
                <a:spcPts val="0"/>
              </a:spcBef>
              <a:spcAft>
                <a:spcPts val="0"/>
              </a:spcAft>
              <a:buClrTx/>
              <a:buSzTx/>
              <a:buFontTx/>
              <a:buNone/>
              <a:tabLst/>
              <a:defRPr/>
            </a:pPr>
            <a:r>
              <a:rPr lang="en-AU" dirty="0" smtClean="0">
                <a:solidFill>
                  <a:schemeClr val="tx1"/>
                </a:solidFill>
              </a:rPr>
              <a:t>This includes</a:t>
            </a:r>
            <a:r>
              <a:rPr lang="en-AU" baseline="0" dirty="0" smtClean="0">
                <a:solidFill>
                  <a:schemeClr val="tx1"/>
                </a:solidFill>
              </a:rPr>
              <a:t> school, personal and BYOD (if relevant) </a:t>
            </a:r>
            <a:r>
              <a:rPr lang="en-AU" baseline="0" dirty="0" smtClean="0">
                <a:solidFill>
                  <a:schemeClr val="tx1"/>
                </a:solidFill>
              </a:rPr>
              <a:t>devices. </a:t>
            </a:r>
            <a:endParaRPr lang="en-AU" dirty="0" smtClean="0">
              <a:solidFill>
                <a:schemeClr val="tx1"/>
              </a:solidFill>
            </a:endParaRPr>
          </a:p>
          <a:p>
            <a:r>
              <a:rPr lang="en-AU" sz="1200" kern="1200" dirty="0" smtClean="0">
                <a:solidFill>
                  <a:schemeClr val="tx1"/>
                </a:solidFill>
                <a:effectLst/>
                <a:latin typeface="+mn-lt"/>
                <a:ea typeface="+mn-ea"/>
                <a:cs typeface="+mn-cs"/>
              </a:rPr>
              <a:t> </a:t>
            </a:r>
            <a:endParaRPr lang="en-AU" dirty="0" smtClean="0"/>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smtClean="0">
                <a:solidFill>
                  <a:schemeClr val="tx1"/>
                </a:solidFill>
                <a:effectLst/>
                <a:latin typeface="+mn-lt"/>
                <a:ea typeface="+mn-ea"/>
                <a:cs typeface="+mn-cs"/>
              </a:rPr>
              <a:t>The procedure </a:t>
            </a:r>
            <a:r>
              <a:rPr lang="en-AU" sz="1200" kern="1200" dirty="0" smtClean="0">
                <a:solidFill>
                  <a:schemeClr val="tx1"/>
                </a:solidFill>
                <a:effectLst/>
                <a:latin typeface="+mn-lt"/>
                <a:ea typeface="+mn-ea"/>
                <a:cs typeface="+mn-cs"/>
              </a:rPr>
              <a:t>will </a:t>
            </a:r>
            <a:r>
              <a:rPr lang="en-AU" sz="1200" kern="1200" dirty="0" smtClean="0">
                <a:solidFill>
                  <a:schemeClr val="tx1"/>
                </a:solidFill>
                <a:effectLst/>
                <a:latin typeface="+mn-lt"/>
                <a:ea typeface="+mn-ea"/>
                <a:cs typeface="+mn-cs"/>
              </a:rPr>
              <a:t>cover use at school</a:t>
            </a:r>
            <a:r>
              <a:rPr lang="en-AU" sz="1200" kern="1200" baseline="0" dirty="0" smtClean="0">
                <a:solidFill>
                  <a:schemeClr val="tx1"/>
                </a:solidFill>
                <a:effectLst/>
                <a:latin typeface="+mn-lt"/>
                <a:ea typeface="+mn-ea"/>
                <a:cs typeface="+mn-cs"/>
              </a:rPr>
              <a:t> and </a:t>
            </a:r>
            <a:r>
              <a:rPr lang="en-AU" sz="1200" kern="1200" dirty="0" smtClean="0">
                <a:solidFill>
                  <a:schemeClr val="tx1"/>
                </a:solidFill>
                <a:effectLst/>
                <a:latin typeface="+mn-lt"/>
                <a:ea typeface="+mn-ea"/>
                <a:cs typeface="+mn-cs"/>
              </a:rPr>
              <a:t>at </a:t>
            </a:r>
            <a:r>
              <a:rPr lang="en-AU" sz="1200" b="0" kern="1200" dirty="0" smtClean="0">
                <a:solidFill>
                  <a:schemeClr val="tx1"/>
                </a:solidFill>
                <a:effectLst/>
                <a:latin typeface="+mn-lt"/>
                <a:ea typeface="+mn-ea"/>
                <a:cs typeface="+mn-cs"/>
              </a:rPr>
              <a:t>school-related settings off-site.</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kern="1200" dirty="0" smtClean="0">
              <a:solidFill>
                <a:schemeClr val="tx1"/>
              </a:solidFill>
              <a:effectLst/>
              <a:latin typeface="+mn-lt"/>
              <a:ea typeface="+mn-ea"/>
              <a:cs typeface="+mn-cs"/>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1" kern="1200" dirty="0" smtClean="0">
                <a:solidFill>
                  <a:schemeClr val="tx1"/>
                </a:solidFill>
                <a:effectLst/>
                <a:latin typeface="+mn-lt"/>
                <a:ea typeface="+mn-ea"/>
                <a:cs typeface="+mn-cs"/>
              </a:rPr>
              <a:t>School-related settings </a:t>
            </a:r>
            <a:r>
              <a:rPr lang="en-AU" sz="1200" kern="1200" dirty="0" smtClean="0">
                <a:solidFill>
                  <a:schemeClr val="tx1"/>
                </a:solidFill>
                <a:effectLst/>
                <a:latin typeface="+mn-lt"/>
                <a:ea typeface="+mn-ea"/>
                <a:cs typeface="+mn-cs"/>
              </a:rPr>
              <a:t>include events such as excursions, camps, sport,</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work experience, and other</a:t>
            </a:r>
            <a:r>
              <a:rPr lang="en-AU" sz="1200" kern="1200" baseline="0" dirty="0" smtClean="0">
                <a:solidFill>
                  <a:schemeClr val="tx1"/>
                </a:solidFill>
                <a:effectLst/>
                <a:latin typeface="+mn-lt"/>
                <a:ea typeface="+mn-ea"/>
                <a:cs typeface="+mn-cs"/>
              </a:rPr>
              <a:t> t</a:t>
            </a:r>
            <a:r>
              <a:rPr lang="en-AU" sz="1200" kern="1200" dirty="0" smtClean="0">
                <a:solidFill>
                  <a:schemeClr val="tx1"/>
                </a:solidFill>
                <a:effectLst/>
                <a:latin typeface="+mn-lt"/>
                <a:ea typeface="+mn-ea"/>
                <a:cs typeface="+mn-cs"/>
              </a:rPr>
              <a:t>eaching venues.</a:t>
            </a:r>
            <a:r>
              <a:rPr lang="en-AU" sz="1200" kern="1200" baseline="0" dirty="0" smtClean="0">
                <a:solidFill>
                  <a:schemeClr val="tx1"/>
                </a:solidFill>
                <a:effectLst/>
                <a:latin typeface="+mn-lt"/>
                <a:ea typeface="+mn-ea"/>
                <a:cs typeface="+mn-cs"/>
              </a:rPr>
              <a:t> </a:t>
            </a:r>
            <a:endParaRPr lang="en-AU" sz="1200" kern="1200" dirty="0" smtClean="0">
              <a:solidFill>
                <a:schemeClr val="tx1"/>
              </a:solidFill>
              <a:effectLst/>
              <a:latin typeface="+mn-lt"/>
              <a:ea typeface="+mn-ea"/>
              <a:cs typeface="+mn-cs"/>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smtClean="0">
                <a:solidFill>
                  <a:schemeClr val="tx1"/>
                </a:solidFill>
                <a:effectLst/>
                <a:latin typeface="+mn-lt"/>
                <a:ea typeface="+mn-ea"/>
                <a:cs typeface="+mn-cs"/>
              </a:rPr>
              <a:t>It </a:t>
            </a:r>
            <a:r>
              <a:rPr lang="en-AU" sz="1200" kern="1200" dirty="0" smtClean="0">
                <a:solidFill>
                  <a:schemeClr val="tx1"/>
                </a:solidFill>
                <a:effectLst/>
                <a:latin typeface="+mn-lt"/>
                <a:ea typeface="+mn-ea"/>
                <a:cs typeface="+mn-cs"/>
              </a:rPr>
              <a:t>also includes</a:t>
            </a:r>
            <a:r>
              <a:rPr lang="en-AU" sz="1200" kern="1200" baseline="0" dirty="0" smtClean="0">
                <a:solidFill>
                  <a:schemeClr val="tx1"/>
                </a:solidFill>
                <a:effectLst/>
                <a:latin typeface="+mn-lt"/>
                <a:ea typeface="+mn-ea"/>
                <a:cs typeface="+mn-cs"/>
              </a:rPr>
              <a:t> other places and activities where there is a </a:t>
            </a:r>
            <a:r>
              <a:rPr lang="en-AU" sz="1200" b="1" kern="1200" baseline="0" dirty="0" smtClean="0">
                <a:solidFill>
                  <a:schemeClr val="tx1"/>
                </a:solidFill>
                <a:effectLst/>
                <a:latin typeface="+mn-lt"/>
                <a:ea typeface="+mn-ea"/>
                <a:cs typeface="+mn-cs"/>
              </a:rPr>
              <a:t>clear and close connection to the school</a:t>
            </a:r>
            <a:r>
              <a:rPr lang="en-AU" sz="1200" kern="1200" baseline="0" dirty="0" smtClean="0">
                <a:solidFill>
                  <a:schemeClr val="tx1"/>
                </a:solidFill>
                <a:effectLst/>
                <a:latin typeface="+mn-lt"/>
                <a:ea typeface="+mn-ea"/>
                <a:cs typeface="+mn-cs"/>
              </a:rPr>
              <a:t>.</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kern="1200" baseline="0" dirty="0" smtClean="0">
              <a:solidFill>
                <a:schemeClr val="tx1"/>
              </a:solidFill>
              <a:effectLst/>
              <a:latin typeface="+mn-lt"/>
              <a:ea typeface="+mn-ea"/>
              <a:cs typeface="+mn-cs"/>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i="0" dirty="0" smtClean="0">
                <a:solidFill>
                  <a:srgbClr val="FF0000"/>
                </a:solidFill>
              </a:rPr>
              <a:t>The</a:t>
            </a:r>
            <a:r>
              <a:rPr lang="en-AU" i="0" baseline="0" dirty="0" smtClean="0">
                <a:solidFill>
                  <a:srgbClr val="FF0000"/>
                </a:solidFill>
              </a:rPr>
              <a:t> school </a:t>
            </a:r>
            <a:r>
              <a:rPr lang="en-AU" dirty="0" smtClean="0"/>
              <a:t>will work with individual students and their parents or carers where an </a:t>
            </a:r>
            <a:r>
              <a:rPr lang="en-AU" b="1" dirty="0" smtClean="0"/>
              <a:t>adjustment</a:t>
            </a:r>
            <a:r>
              <a:rPr lang="en-AU" dirty="0" smtClean="0"/>
              <a:t> or </a:t>
            </a:r>
            <a:r>
              <a:rPr lang="en-AU" b="1" dirty="0" smtClean="0"/>
              <a:t>exemption</a:t>
            </a:r>
            <a:r>
              <a:rPr lang="en-AU" dirty="0" smtClean="0"/>
              <a:t> may</a:t>
            </a:r>
            <a:r>
              <a:rPr lang="en-AU" baseline="0" dirty="0" smtClean="0"/>
              <a:t> be</a:t>
            </a:r>
            <a:r>
              <a:rPr lang="en-AU" dirty="0" smtClean="0"/>
              <a:t> required for a student’s learning and/or wellbeing needs.</a:t>
            </a:r>
          </a:p>
          <a:p>
            <a:endParaRPr lang="en-AU" sz="1200" kern="1200" dirty="0" smtClean="0">
              <a:solidFill>
                <a:schemeClr val="tx1"/>
              </a:solidFill>
              <a:effectLst/>
              <a:latin typeface="+mn-lt"/>
              <a:ea typeface="+mn-ea"/>
              <a:cs typeface="+mn-cs"/>
            </a:endParaRPr>
          </a:p>
          <a:p>
            <a:r>
              <a:rPr lang="en-AU" sz="1200" b="1" kern="1200" dirty="0" smtClean="0">
                <a:solidFill>
                  <a:schemeClr val="tx1"/>
                </a:solidFill>
                <a:effectLst/>
                <a:latin typeface="+mn-lt"/>
                <a:ea typeface="+mn-ea"/>
                <a:cs typeface="+mn-cs"/>
              </a:rPr>
              <a:t>Additional information</a:t>
            </a:r>
            <a:r>
              <a:rPr lang="en-AU" sz="1200" b="1" kern="1200" baseline="0" dirty="0" smtClean="0">
                <a:solidFill>
                  <a:schemeClr val="tx1"/>
                </a:solidFill>
                <a:effectLst/>
                <a:latin typeface="+mn-lt"/>
                <a:ea typeface="+mn-ea"/>
                <a:cs typeface="+mn-cs"/>
              </a:rPr>
              <a:t> if required: </a:t>
            </a:r>
          </a:p>
          <a:p>
            <a:endParaRPr lang="en-AU" sz="1200" b="1" kern="1200" baseline="0" dirty="0" smtClean="0">
              <a:solidFill>
                <a:schemeClr val="tx1"/>
              </a:solidFill>
              <a:effectLst/>
              <a:latin typeface="+mn-lt"/>
              <a:ea typeface="+mn-ea"/>
              <a:cs typeface="+mn-cs"/>
            </a:endParaRPr>
          </a:p>
          <a:p>
            <a:r>
              <a:rPr lang="en-AU" sz="1200" b="1" kern="1200" dirty="0" smtClean="0">
                <a:solidFill>
                  <a:schemeClr val="tx1"/>
                </a:solidFill>
                <a:effectLst/>
                <a:latin typeface="+mn-lt"/>
                <a:ea typeface="+mn-ea"/>
                <a:cs typeface="+mn-cs"/>
              </a:rPr>
              <a:t>A </a:t>
            </a:r>
            <a:r>
              <a:rPr lang="en-AU" sz="1200" b="1" u="sng" kern="1200" dirty="0" smtClean="0">
                <a:solidFill>
                  <a:schemeClr val="tx1"/>
                </a:solidFill>
                <a:effectLst/>
                <a:latin typeface="+mn-lt"/>
                <a:ea typeface="+mn-ea"/>
                <a:cs typeface="+mn-cs"/>
              </a:rPr>
              <a:t>clear and close connection</a:t>
            </a:r>
            <a:r>
              <a:rPr lang="en-AU" sz="1200" kern="1200" dirty="0" smtClean="0">
                <a:solidFill>
                  <a:schemeClr val="tx1"/>
                </a:solidFill>
                <a:effectLst/>
                <a:latin typeface="+mn-lt"/>
                <a:ea typeface="+mn-ea"/>
                <a:cs typeface="+mn-cs"/>
              </a:rPr>
              <a:t> can include events</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that occur outside of school but are then reported to a school staff member or have an impact in the school.</a:t>
            </a:r>
          </a:p>
          <a:p>
            <a:endParaRPr lang="en-AU" sz="1200" kern="1200" dirty="0" smtClean="0">
              <a:solidFill>
                <a:schemeClr val="tx1"/>
              </a:solidFill>
              <a:effectLst/>
              <a:latin typeface="+mn-lt"/>
              <a:ea typeface="+mn-ea"/>
              <a:cs typeface="+mn-cs"/>
            </a:endParaRPr>
          </a:p>
          <a:p>
            <a:pPr marL="0" indent="0">
              <a:buFont typeface="Arial" panose="020B0604020202020204" pitchFamily="34" charset="0"/>
              <a:buNone/>
            </a:pPr>
            <a:r>
              <a:rPr lang="en-AU" sz="1200" kern="1200" dirty="0" smtClean="0">
                <a:solidFill>
                  <a:schemeClr val="tx1"/>
                </a:solidFill>
                <a:effectLst/>
                <a:latin typeface="+mn-lt"/>
                <a:ea typeface="+mn-ea"/>
                <a:cs typeface="+mn-cs"/>
              </a:rPr>
              <a:t>This connection may exist in situations where, for example:</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Online </a:t>
            </a:r>
            <a:r>
              <a:rPr lang="en-AU" sz="1200" kern="1200" dirty="0" smtClean="0">
                <a:solidFill>
                  <a:schemeClr val="tx1"/>
                </a:solidFill>
                <a:effectLst/>
                <a:latin typeface="+mn-lt"/>
                <a:ea typeface="+mn-ea"/>
                <a:cs typeface="+mn-cs"/>
              </a:rPr>
              <a:t>contact has flow on consequences at school</a:t>
            </a: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Students </a:t>
            </a:r>
            <a:r>
              <a:rPr lang="en-AU" sz="1200" kern="1200" dirty="0" smtClean="0">
                <a:solidFill>
                  <a:schemeClr val="tx1"/>
                </a:solidFill>
                <a:effectLst/>
                <a:latin typeface="+mn-lt"/>
                <a:ea typeface="+mn-ea"/>
                <a:cs typeface="+mn-cs"/>
              </a:rPr>
              <a:t>are online in digital classrooms</a:t>
            </a: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baseline="0" dirty="0" smtClean="0">
                <a:solidFill>
                  <a:schemeClr val="tx1"/>
                </a:solidFill>
                <a:effectLst/>
                <a:latin typeface="+mn-lt"/>
                <a:ea typeface="+mn-ea"/>
                <a:cs typeface="+mn-cs"/>
              </a:rPr>
              <a:t>There </a:t>
            </a:r>
            <a:r>
              <a:rPr lang="en-AU" sz="1200" kern="1200" baseline="0" dirty="0" smtClean="0">
                <a:solidFill>
                  <a:schemeClr val="tx1"/>
                </a:solidFill>
                <a:effectLst/>
                <a:latin typeface="+mn-lt"/>
                <a:ea typeface="+mn-ea"/>
                <a:cs typeface="+mn-cs"/>
              </a:rPr>
              <a:t>is harassment or vilification of another student or staff member </a:t>
            </a:r>
            <a:endParaRPr lang="en-AU"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AU" sz="1200" kern="1200" dirty="0" smtClean="0">
                <a:solidFill>
                  <a:schemeClr val="tx1"/>
                </a:solidFill>
                <a:effectLst/>
                <a:latin typeface="+mn-lt"/>
                <a:ea typeface="+mn-ea"/>
                <a:cs typeface="+mn-cs"/>
              </a:rPr>
              <a:t>There </a:t>
            </a:r>
            <a:r>
              <a:rPr lang="en-AU" sz="1200" kern="1200" dirty="0" smtClean="0">
                <a:solidFill>
                  <a:schemeClr val="tx1"/>
                </a:solidFill>
                <a:effectLst/>
                <a:latin typeface="+mn-lt"/>
                <a:ea typeface="+mn-ea"/>
                <a:cs typeface="+mn-cs"/>
              </a:rPr>
              <a:t>is inappropriate discussion about school matters taking place </a:t>
            </a:r>
            <a:r>
              <a:rPr lang="en-AU" sz="1200" kern="1200" dirty="0" smtClean="0">
                <a:solidFill>
                  <a:schemeClr val="tx1"/>
                </a:solidFill>
                <a:effectLst/>
                <a:latin typeface="+mn-lt"/>
                <a:ea typeface="+mn-ea"/>
                <a:cs typeface="+mn-cs"/>
              </a:rPr>
              <a:t>publically</a:t>
            </a:r>
            <a:r>
              <a:rPr lang="en-AU" sz="1200" kern="1200" baseline="0" dirty="0" smtClean="0">
                <a:solidFill>
                  <a:schemeClr val="tx1"/>
                </a:solidFill>
                <a:effectLst/>
                <a:latin typeface="+mn-lt"/>
                <a:ea typeface="+mn-ea"/>
                <a:cs typeface="+mn-cs"/>
              </a:rPr>
              <a:t> or </a:t>
            </a:r>
            <a:r>
              <a:rPr lang="en-AU" sz="1200" kern="1200" baseline="0" dirty="0" smtClean="0">
                <a:solidFill>
                  <a:schemeClr val="tx1"/>
                </a:solidFill>
                <a:effectLst/>
                <a:latin typeface="+mn-lt"/>
                <a:ea typeface="+mn-ea"/>
                <a:cs typeface="+mn-cs"/>
              </a:rPr>
              <a:t>online</a:t>
            </a:r>
            <a:endParaRPr lang="en-AU" sz="1200" kern="1200" dirty="0" smtClean="0">
              <a:solidFill>
                <a:schemeClr val="tx1"/>
              </a:solidFill>
              <a:effectLst/>
              <a:latin typeface="+mn-lt"/>
              <a:ea typeface="+mn-ea"/>
              <a:cs typeface="+mn-cs"/>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dirty="0" smtClean="0"/>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1" dirty="0" smtClean="0">
                <a:solidFill>
                  <a:srgbClr val="D70C3D"/>
                </a:solidFill>
              </a:rPr>
              <a:t>Exemptions</a:t>
            </a:r>
            <a:r>
              <a:rPr lang="en-AU" b="1" baseline="0" dirty="0" smtClean="0">
                <a:solidFill>
                  <a:srgbClr val="D70C3D"/>
                </a:solidFill>
              </a:rPr>
              <a:t> </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b="1" baseline="0" dirty="0" smtClean="0">
              <a:solidFill>
                <a:srgbClr val="D70C3D"/>
              </a:solidFill>
            </a:endParaRP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i="0" kern="1200" baseline="0" dirty="0" smtClean="0">
                <a:solidFill>
                  <a:schemeClr val="tx1"/>
                </a:solidFill>
                <a:effectLst/>
                <a:latin typeface="+mn-lt"/>
                <a:ea typeface="+mn-ea"/>
                <a:cs typeface="+mn-cs"/>
              </a:rPr>
              <a:t>Provision for</a:t>
            </a:r>
            <a:r>
              <a:rPr lang="en-AU" sz="1200" i="0" kern="1200" dirty="0" smtClean="0">
                <a:solidFill>
                  <a:schemeClr val="tx1"/>
                </a:solidFill>
                <a:effectLst/>
                <a:latin typeface="+mn-lt"/>
                <a:ea typeface="+mn-ea"/>
                <a:cs typeface="+mn-cs"/>
              </a:rPr>
              <a:t> </a:t>
            </a:r>
            <a:r>
              <a:rPr lang="en-AU" sz="1200" b="1" i="0" kern="1200" dirty="0" smtClean="0">
                <a:solidFill>
                  <a:schemeClr val="tx1"/>
                </a:solidFill>
                <a:effectLst/>
                <a:latin typeface="+mn-lt"/>
                <a:ea typeface="+mn-ea"/>
                <a:cs typeface="+mn-cs"/>
              </a:rPr>
              <a:t>exemptions</a:t>
            </a:r>
            <a:r>
              <a:rPr lang="en-AU" sz="1200" i="0" kern="1200" dirty="0" smtClean="0">
                <a:solidFill>
                  <a:schemeClr val="tx1"/>
                </a:solidFill>
                <a:effectLst/>
                <a:latin typeface="+mn-lt"/>
                <a:ea typeface="+mn-ea"/>
                <a:cs typeface="+mn-cs"/>
              </a:rPr>
              <a:t> must be included</a:t>
            </a:r>
            <a:r>
              <a:rPr lang="en-AU" sz="1200" i="0" kern="1200" baseline="0" dirty="0" smtClean="0">
                <a:solidFill>
                  <a:schemeClr val="tx1"/>
                </a:solidFill>
                <a:effectLst/>
                <a:latin typeface="+mn-lt"/>
                <a:ea typeface="+mn-ea"/>
                <a:cs typeface="+mn-cs"/>
              </a:rPr>
              <a:t> in the </a:t>
            </a:r>
            <a:r>
              <a:rPr lang="en-AU" sz="1200" i="0" kern="1200" dirty="0" smtClean="0">
                <a:solidFill>
                  <a:schemeClr val="tx1"/>
                </a:solidFill>
                <a:effectLst/>
                <a:latin typeface="+mn-lt"/>
                <a:ea typeface="+mn-ea"/>
                <a:cs typeface="+mn-cs"/>
              </a:rPr>
              <a:t>school procedure and can be requested from the principal by parents, carers, school counsellors and other student support staff, and, if required, students themselves. This may cover times when or places where use would otherwise be restricted. </a:t>
            </a:r>
          </a:p>
          <a:p>
            <a:pPr marL="0" indent="0">
              <a:buFont typeface="Arial" panose="020B0604020202020204" pitchFamily="34" charset="0"/>
              <a:buNone/>
            </a:pPr>
            <a:endParaRPr lang="en-AU" sz="1200" i="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AU" sz="1200" i="0" kern="1200" dirty="0" smtClean="0">
                <a:solidFill>
                  <a:schemeClr val="tx1"/>
                </a:solidFill>
                <a:effectLst/>
                <a:latin typeface="+mn-lt"/>
                <a:ea typeface="+mn-ea"/>
                <a:cs typeface="+mn-cs"/>
              </a:rPr>
              <a:t>Except where required by law, the school principal has discretion to consider and approve exemptions and to choose which parts of the school procedure the exemptions applies. </a:t>
            </a:r>
          </a:p>
          <a:p>
            <a:pPr marL="171450" indent="-171450">
              <a:buFont typeface="Arial" panose="020B0604020202020204" pitchFamily="34" charset="0"/>
              <a:buChar char="•"/>
            </a:pPr>
            <a:r>
              <a:rPr lang="en-AU" sz="1200" i="0" kern="1200" dirty="0" smtClean="0">
                <a:solidFill>
                  <a:schemeClr val="tx1"/>
                </a:solidFill>
                <a:effectLst/>
                <a:latin typeface="+mn-lt"/>
                <a:ea typeface="+mn-ea"/>
                <a:cs typeface="+mn-cs"/>
              </a:rPr>
              <a:t>The exemption may be ongoing or for a certain time period.</a:t>
            </a:r>
          </a:p>
          <a:p>
            <a:pPr marL="171450" indent="-171450">
              <a:buFont typeface="Arial" panose="020B0604020202020204" pitchFamily="34" charset="0"/>
              <a:buChar char="•"/>
            </a:pPr>
            <a:r>
              <a:rPr lang="en-AU" sz="1200" i="0" kern="1200" dirty="0" smtClean="0">
                <a:solidFill>
                  <a:schemeClr val="tx1"/>
                </a:solidFill>
                <a:effectLst/>
                <a:latin typeface="+mn-lt"/>
                <a:ea typeface="+mn-ea"/>
                <a:cs typeface="+mn-cs"/>
              </a:rPr>
              <a:t>Examples of exemptions include: </a:t>
            </a:r>
          </a:p>
          <a:p>
            <a:pPr marL="628623" lvl="1" indent="-171450">
              <a:buFont typeface="Arial" panose="020B0604020202020204" pitchFamily="34" charset="0"/>
              <a:buChar char="•"/>
            </a:pPr>
            <a:r>
              <a:rPr lang="en-AU" sz="1200" i="0" kern="1200" dirty="0" smtClean="0">
                <a:solidFill>
                  <a:schemeClr val="tx1"/>
                </a:solidFill>
                <a:effectLst/>
                <a:latin typeface="+mn-lt"/>
                <a:ea typeface="+mn-ea"/>
                <a:cs typeface="+mn-cs"/>
              </a:rPr>
              <a:t>The student has wellbeing needs</a:t>
            </a:r>
            <a:r>
              <a:rPr lang="en-AU" sz="1200" i="0" kern="1200" baseline="0" dirty="0" smtClean="0">
                <a:solidFill>
                  <a:schemeClr val="tx1"/>
                </a:solidFill>
                <a:effectLst/>
                <a:latin typeface="+mn-lt"/>
                <a:ea typeface="+mn-ea"/>
                <a:cs typeface="+mn-cs"/>
              </a:rPr>
              <a:t> </a:t>
            </a:r>
            <a:r>
              <a:rPr lang="en-AU" sz="1200" i="0" kern="1200" dirty="0" smtClean="0">
                <a:solidFill>
                  <a:schemeClr val="tx1"/>
                </a:solidFill>
                <a:effectLst/>
                <a:latin typeface="+mn-lt"/>
                <a:ea typeface="+mn-ea"/>
                <a:cs typeface="+mn-cs"/>
              </a:rPr>
              <a:t>and may need to privately contact a support service or their parents or carers. Examples of support services</a:t>
            </a:r>
            <a:r>
              <a:rPr lang="en-AU" sz="1200" i="0" kern="1200" baseline="0" dirty="0" smtClean="0">
                <a:solidFill>
                  <a:schemeClr val="tx1"/>
                </a:solidFill>
                <a:effectLst/>
                <a:latin typeface="+mn-lt"/>
                <a:ea typeface="+mn-ea"/>
                <a:cs typeface="+mn-cs"/>
              </a:rPr>
              <a:t> may include </a:t>
            </a:r>
            <a:r>
              <a:rPr lang="en-AU" sz="1200" i="0" kern="1200" dirty="0" smtClean="0">
                <a:solidFill>
                  <a:schemeClr val="tx1"/>
                </a:solidFill>
                <a:effectLst/>
                <a:latin typeface="+mn-lt"/>
                <a:ea typeface="+mn-ea"/>
                <a:cs typeface="+mn-cs"/>
              </a:rPr>
              <a:t>Headspace, FACS, juvenile justice case workers and</a:t>
            </a:r>
            <a:r>
              <a:rPr lang="en-AU" sz="1200" i="0" kern="1200" baseline="0" dirty="0" smtClean="0">
                <a:solidFill>
                  <a:schemeClr val="tx1"/>
                </a:solidFill>
                <a:effectLst/>
                <a:latin typeface="+mn-lt"/>
                <a:ea typeface="+mn-ea"/>
                <a:cs typeface="+mn-cs"/>
              </a:rPr>
              <a:t> </a:t>
            </a:r>
            <a:r>
              <a:rPr lang="en-AU" sz="1200" i="0" kern="1200" dirty="0" smtClean="0">
                <a:solidFill>
                  <a:schemeClr val="tx1"/>
                </a:solidFill>
                <a:effectLst/>
                <a:latin typeface="+mn-lt"/>
                <a:ea typeface="+mn-ea"/>
                <a:cs typeface="+mn-cs"/>
              </a:rPr>
              <a:t>religious leaders.</a:t>
            </a:r>
          </a:p>
          <a:p>
            <a:pPr marL="628623" lvl="1" indent="-171450">
              <a:buFont typeface="Arial" panose="020B0604020202020204" pitchFamily="34" charset="0"/>
              <a:buChar char="•"/>
            </a:pPr>
            <a:r>
              <a:rPr lang="en-AU" sz="1200" i="0" kern="1200" dirty="0" smtClean="0">
                <a:solidFill>
                  <a:schemeClr val="tx1"/>
                </a:solidFill>
                <a:effectLst/>
                <a:latin typeface="+mn-lt"/>
                <a:ea typeface="+mn-ea"/>
                <a:cs typeface="+mn-cs"/>
              </a:rPr>
              <a:t>The student is a young carer.</a:t>
            </a:r>
          </a:p>
          <a:p>
            <a:pPr marL="628623" lvl="1" indent="-171450">
              <a:buFont typeface="Arial" panose="020B0604020202020204" pitchFamily="34" charset="0"/>
              <a:buChar char="•"/>
            </a:pPr>
            <a:r>
              <a:rPr lang="en-AU" sz="1200" i="0" kern="1200" dirty="0" smtClean="0">
                <a:solidFill>
                  <a:schemeClr val="tx1"/>
                </a:solidFill>
                <a:effectLst/>
                <a:latin typeface="+mn-lt"/>
                <a:ea typeface="+mn-ea"/>
                <a:cs typeface="+mn-cs"/>
              </a:rPr>
              <a:t>Family circumstances may require an exemption for compassionate reasons. This may include circumstances such as a family member having a new baby, undergoing an operation or facing terminal illness. </a:t>
            </a:r>
          </a:p>
          <a:p>
            <a:pPr marL="628623" lvl="1" indent="-171450">
              <a:buFont typeface="Arial" panose="020B0604020202020204" pitchFamily="34" charset="0"/>
              <a:buChar char="•"/>
            </a:pPr>
            <a:r>
              <a:rPr lang="en-AU" sz="1200" i="0" kern="1200" dirty="0" smtClean="0">
                <a:solidFill>
                  <a:schemeClr val="tx1"/>
                </a:solidFill>
                <a:effectLst/>
                <a:latin typeface="+mn-lt"/>
                <a:ea typeface="+mn-ea"/>
                <a:cs typeface="+mn-cs"/>
              </a:rPr>
              <a:t>It may also include restrictions on times such as contacting a family</a:t>
            </a:r>
            <a:r>
              <a:rPr lang="en-AU" sz="1200" i="0" kern="1200" baseline="0" dirty="0" smtClean="0">
                <a:solidFill>
                  <a:schemeClr val="tx1"/>
                </a:solidFill>
                <a:effectLst/>
                <a:latin typeface="+mn-lt"/>
                <a:ea typeface="+mn-ea"/>
                <a:cs typeface="+mn-cs"/>
              </a:rPr>
              <a:t> </a:t>
            </a:r>
            <a:r>
              <a:rPr lang="en-AU" sz="1200" i="0" kern="1200" dirty="0" smtClean="0">
                <a:solidFill>
                  <a:schemeClr val="tx1"/>
                </a:solidFill>
                <a:effectLst/>
                <a:latin typeface="+mn-lt"/>
                <a:ea typeface="+mn-ea"/>
                <a:cs typeface="+mn-cs"/>
              </a:rPr>
              <a:t>member living overseas or due to</a:t>
            </a:r>
            <a:r>
              <a:rPr lang="en-AU" sz="1200" i="0" kern="1200" baseline="0" dirty="0" smtClean="0">
                <a:solidFill>
                  <a:schemeClr val="tx1"/>
                </a:solidFill>
                <a:effectLst/>
                <a:latin typeface="+mn-lt"/>
                <a:ea typeface="+mn-ea"/>
                <a:cs typeface="+mn-cs"/>
              </a:rPr>
              <a:t> </a:t>
            </a:r>
            <a:r>
              <a:rPr lang="en-AU" sz="1200" i="0" kern="1200" dirty="0" smtClean="0">
                <a:solidFill>
                  <a:schemeClr val="tx1"/>
                </a:solidFill>
                <a:effectLst/>
                <a:latin typeface="+mn-lt"/>
                <a:ea typeface="+mn-ea"/>
                <a:cs typeface="+mn-cs"/>
              </a:rPr>
              <a:t>parental incarceration.</a:t>
            </a:r>
          </a:p>
          <a:p>
            <a:pPr marL="628623" lvl="1" indent="-171450">
              <a:buFont typeface="Arial" panose="020B0604020202020204" pitchFamily="34" charset="0"/>
              <a:buChar char="•"/>
            </a:pPr>
            <a:r>
              <a:rPr lang="en-AU" sz="1200" i="0" kern="1200" dirty="0" smtClean="0">
                <a:solidFill>
                  <a:schemeClr val="tx1"/>
                </a:solidFill>
                <a:effectLst/>
                <a:latin typeface="+mn-lt"/>
                <a:ea typeface="+mn-ea"/>
                <a:cs typeface="+mn-cs"/>
              </a:rPr>
              <a:t>The student has a compelling, short term reason such as hearing back from an employment interview.</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b="1" dirty="0" smtClean="0">
              <a:solidFill>
                <a:srgbClr val="D70C3D"/>
              </a:solidFill>
            </a:endParaRPr>
          </a:p>
          <a:p>
            <a:r>
              <a:rPr lang="en-AU" sz="1200" b="1" i="0" kern="1200" dirty="0" smtClean="0">
                <a:solidFill>
                  <a:schemeClr val="tx1"/>
                </a:solidFill>
                <a:effectLst/>
                <a:latin typeface="+mn-lt"/>
                <a:ea typeface="+mn-ea"/>
                <a:cs typeface="+mn-cs"/>
              </a:rPr>
              <a:t>Adjustments</a:t>
            </a:r>
            <a:endParaRPr lang="en-AU" sz="1200" i="0" kern="1200" dirty="0" smtClean="0">
              <a:solidFill>
                <a:schemeClr val="tx1"/>
              </a:solidFill>
              <a:effectLst/>
              <a:latin typeface="+mn-lt"/>
              <a:ea typeface="+mn-ea"/>
              <a:cs typeface="+mn-cs"/>
            </a:endParaRPr>
          </a:p>
          <a:p>
            <a:pPr marL="0" indent="0">
              <a:buFont typeface="Arial" panose="020B0604020202020204" pitchFamily="34" charset="0"/>
              <a:buNone/>
            </a:pPr>
            <a:r>
              <a:rPr lang="en-AU" sz="1200" i="0" kern="1200" dirty="0" smtClean="0">
                <a:solidFill>
                  <a:schemeClr val="tx1"/>
                </a:solidFill>
                <a:effectLst/>
                <a:latin typeface="+mn-lt"/>
                <a:ea typeface="+mn-ea"/>
                <a:cs typeface="+mn-cs"/>
              </a:rPr>
              <a:t>Some students require reasonable adjustments to their learning and support needs </a:t>
            </a:r>
            <a:r>
              <a:rPr lang="en-AU" sz="1200" i="0" kern="1200" baseline="0" dirty="0" smtClean="0">
                <a:solidFill>
                  <a:schemeClr val="tx1"/>
                </a:solidFill>
                <a:effectLst/>
                <a:latin typeface="+mn-lt"/>
                <a:ea typeface="+mn-ea"/>
                <a:cs typeface="+mn-cs"/>
              </a:rPr>
              <a:t>for reason of a disability</a:t>
            </a:r>
            <a:r>
              <a:rPr lang="en-AU" sz="1200" i="0" kern="1200" dirty="0" smtClean="0">
                <a:solidFill>
                  <a:schemeClr val="tx1"/>
                </a:solidFill>
                <a:effectLst/>
                <a:latin typeface="+mn-lt"/>
                <a:ea typeface="+mn-ea"/>
                <a:cs typeface="+mn-cs"/>
              </a:rPr>
              <a:t>.  </a:t>
            </a:r>
          </a:p>
          <a:p>
            <a:pPr marL="171450" indent="-171450">
              <a:buFont typeface="Arial" panose="020B0604020202020204" pitchFamily="34" charset="0"/>
              <a:buChar char="•"/>
            </a:pPr>
            <a:r>
              <a:rPr lang="en-AU" sz="1200" i="0" kern="1200" dirty="0" smtClean="0">
                <a:solidFill>
                  <a:schemeClr val="tx1"/>
                </a:solidFill>
                <a:effectLst/>
                <a:latin typeface="+mn-lt"/>
                <a:ea typeface="+mn-ea"/>
                <a:cs typeface="+mn-cs"/>
              </a:rPr>
              <a:t>A disability includes a medical condition impacting a student. </a:t>
            </a:r>
          </a:p>
          <a:p>
            <a:pPr marL="171450" indent="-171450">
              <a:buFont typeface="Arial" panose="020B0604020202020204" pitchFamily="34" charset="0"/>
              <a:buChar char="•"/>
            </a:pPr>
            <a:r>
              <a:rPr lang="en-AU" sz="1200" i="0" kern="1200" dirty="0" smtClean="0">
                <a:solidFill>
                  <a:schemeClr val="tx1"/>
                </a:solidFill>
                <a:effectLst/>
                <a:latin typeface="+mn-lt"/>
                <a:ea typeface="+mn-ea"/>
                <a:cs typeface="+mn-cs"/>
              </a:rPr>
              <a:t>Reasonable adjustments include access to digital technologies to participate in the education on the same basis as a student without a disability. </a:t>
            </a: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i="0" kern="1200" dirty="0" smtClean="0">
                <a:solidFill>
                  <a:schemeClr val="tx1"/>
                </a:solidFill>
                <a:effectLst/>
                <a:latin typeface="+mn-lt"/>
                <a:ea typeface="+mn-ea"/>
                <a:cs typeface="+mn-cs"/>
              </a:rPr>
              <a:t>The school must consult the student, and their parents or carers as appropriate, in determining the adjustments for the student.</a:t>
            </a: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sz="1200" i="0" kern="1200" dirty="0" smtClean="0">
              <a:solidFill>
                <a:schemeClr val="tx1"/>
              </a:solidFill>
              <a:effectLst/>
              <a:latin typeface="+mn-lt"/>
              <a:ea typeface="+mn-ea"/>
              <a:cs typeface="+mn-cs"/>
            </a:endParaRPr>
          </a:p>
          <a:p>
            <a:pPr marL="0" indent="0">
              <a:buFont typeface="Arial" panose="020B0604020202020204" pitchFamily="34" charset="0"/>
              <a:buNone/>
            </a:pPr>
            <a:r>
              <a:rPr lang="en-AU" sz="1200" b="1" i="0" kern="1200" dirty="0" smtClean="0">
                <a:solidFill>
                  <a:schemeClr val="tx1"/>
                </a:solidFill>
                <a:effectLst/>
                <a:latin typeface="+mn-lt"/>
                <a:ea typeface="+mn-ea"/>
                <a:cs typeface="+mn-cs"/>
              </a:rPr>
              <a:t>Providing reasonable adjustments to students with </a:t>
            </a:r>
            <a:r>
              <a:rPr lang="en-AU" sz="1200" b="1" i="0" kern="1200" dirty="0" smtClean="0">
                <a:solidFill>
                  <a:schemeClr val="tx1"/>
                </a:solidFill>
                <a:effectLst/>
                <a:latin typeface="+mn-lt"/>
                <a:ea typeface="+mn-ea"/>
                <a:cs typeface="+mn-cs"/>
              </a:rPr>
              <a:t>disability </a:t>
            </a:r>
            <a:r>
              <a:rPr lang="en-AU" sz="1200" b="1" i="0" kern="1200" dirty="0" smtClean="0">
                <a:solidFill>
                  <a:schemeClr val="tx1"/>
                </a:solidFill>
                <a:effectLst/>
                <a:latin typeface="+mn-lt"/>
                <a:ea typeface="+mn-ea"/>
                <a:cs typeface="+mn-cs"/>
              </a:rPr>
              <a:t>is an obligation under the Disability Standards and </a:t>
            </a:r>
            <a:r>
              <a:rPr lang="en-AU" sz="1200" b="1" i="0" u="sng" kern="1200" dirty="0" smtClean="0">
                <a:solidFill>
                  <a:schemeClr val="tx1"/>
                </a:solidFill>
                <a:effectLst/>
                <a:latin typeface="+mn-lt"/>
                <a:ea typeface="+mn-ea"/>
                <a:cs typeface="+mn-cs"/>
              </a:rPr>
              <a:t>does not require students or parents or carers to seek an exemption under the policy</a:t>
            </a:r>
            <a:r>
              <a:rPr lang="en-AU" sz="1200" i="0" u="sng" kern="1200" dirty="0" smtClean="0">
                <a:solidFill>
                  <a:schemeClr val="tx1"/>
                </a:solidFill>
                <a:effectLst/>
                <a:latin typeface="+mn-lt"/>
                <a:ea typeface="+mn-ea"/>
                <a:cs typeface="+mn-cs"/>
              </a:rPr>
              <a:t>. </a:t>
            </a:r>
          </a:p>
          <a:p>
            <a:r>
              <a:rPr lang="en-AU" sz="1200" i="0" kern="1200" dirty="0" smtClean="0">
                <a:solidFill>
                  <a:schemeClr val="tx1"/>
                </a:solidFill>
                <a:effectLst/>
                <a:latin typeface="+mn-lt"/>
                <a:ea typeface="+mn-ea"/>
                <a:cs typeface="+mn-cs"/>
              </a:rPr>
              <a:t> </a:t>
            </a:r>
          </a:p>
          <a:p>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 </a:t>
            </a:r>
          </a:p>
          <a:p>
            <a:pPr marL="171450" indent="-171450">
              <a:buFont typeface="Arial" panose="020B0604020202020204" pitchFamily="34" charset="0"/>
              <a:buChar char="•"/>
            </a:pPr>
            <a:endParaRPr lang="en-AU" sz="1200" kern="1200" dirty="0" smtClean="0">
              <a:solidFill>
                <a:schemeClr val="tx1"/>
              </a:solidFill>
              <a:effectLst/>
              <a:latin typeface="+mn-lt"/>
              <a:ea typeface="+mn-ea"/>
              <a:cs typeface="+mn-cs"/>
            </a:endParaRP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r>
              <a:rPr lang="en-AU" sz="1200" kern="1200" dirty="0">
                <a:solidFill>
                  <a:schemeClr val="tx1"/>
                </a:solidFill>
                <a:effectLst/>
                <a:latin typeface="+mn-lt"/>
                <a:ea typeface="+mn-ea"/>
                <a:cs typeface="+mn-cs"/>
              </a:rPr>
              <a:t> </a:t>
            </a:r>
          </a:p>
          <a:p>
            <a:endParaRPr lang="en-AU"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09C5488-DD16-4714-9519-7BE21BA11D4E}" type="slidenum">
              <a:rPr lang="en-AU" smtClean="0"/>
              <a:t>11</a:t>
            </a:fld>
            <a:endParaRPr lang="en-AU"/>
          </a:p>
        </p:txBody>
      </p:sp>
    </p:spTree>
    <p:extLst>
      <p:ext uri="{BB962C8B-B14F-4D97-AF65-F5344CB8AC3E}">
        <p14:creationId xmlns:p14="http://schemas.microsoft.com/office/powerpoint/2010/main" val="219821428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b="1" baseline="0" dirty="0" smtClean="0"/>
              <a:t>This is a secondary school slide  - See </a:t>
            </a:r>
            <a:r>
              <a:rPr lang="en-AU" b="1" baseline="0" dirty="0" smtClean="0"/>
              <a:t>facilitator’s </a:t>
            </a:r>
            <a:r>
              <a:rPr lang="en-AU" b="1" baseline="0" dirty="0" smtClean="0"/>
              <a:t>notes for this  activity </a:t>
            </a:r>
          </a:p>
          <a:p>
            <a:endParaRPr lang="en-AU" b="1" baseline="0" dirty="0" smtClean="0"/>
          </a:p>
          <a:p>
            <a:r>
              <a:rPr lang="en-AU" b="0" baseline="0" dirty="0" smtClean="0"/>
              <a:t>We need to consider </a:t>
            </a:r>
            <a:r>
              <a:rPr lang="en-AU" dirty="0" smtClean="0"/>
              <a:t>a way</a:t>
            </a:r>
            <a:r>
              <a:rPr lang="en-AU" baseline="0" dirty="0" smtClean="0"/>
              <a:t> to </a:t>
            </a:r>
            <a:r>
              <a:rPr lang="en-AU" dirty="0" smtClean="0"/>
              <a:t>manage devices that</a:t>
            </a:r>
            <a:r>
              <a:rPr lang="en-AU" baseline="0" dirty="0" smtClean="0"/>
              <a:t> best </a:t>
            </a:r>
            <a:r>
              <a:rPr lang="en-AU" dirty="0" smtClean="0"/>
              <a:t>suits our school.</a:t>
            </a:r>
            <a:r>
              <a:rPr lang="en-AU" baseline="0" dirty="0" smtClean="0"/>
              <a:t> </a:t>
            </a:r>
            <a:r>
              <a:rPr lang="en-AU" dirty="0" smtClean="0"/>
              <a:t>There </a:t>
            </a:r>
            <a:r>
              <a:rPr lang="en-AU" dirty="0" smtClean="0"/>
              <a:t>are different ways schools may manage devices at schools.</a:t>
            </a:r>
          </a:p>
          <a:p>
            <a:pPr marL="0" marR="0" indent="0" algn="l" defTabSz="914347" rtl="0" eaLnBrk="1" fontAlgn="auto" latinLnBrk="0" hangingPunct="1">
              <a:lnSpc>
                <a:spcPct val="100000"/>
              </a:lnSpc>
              <a:spcBef>
                <a:spcPts val="0"/>
              </a:spcBef>
              <a:spcAft>
                <a:spcPts val="0"/>
              </a:spcAft>
              <a:buClrTx/>
              <a:buSzTx/>
              <a:buFontTx/>
              <a:buNone/>
              <a:tabLst/>
              <a:defRPr/>
            </a:pPr>
            <a:r>
              <a:rPr lang="en-AU" b="1" i="1" baseline="0" dirty="0" smtClean="0"/>
              <a:t>First click:</a:t>
            </a:r>
            <a:endParaRPr lang="en-AU" i="1" baseline="0" dirty="0" smtClean="0"/>
          </a:p>
          <a:p>
            <a:pPr marL="0" indent="0">
              <a:buFont typeface="Arial" panose="020B0604020202020204" pitchFamily="34" charset="0"/>
              <a:buNone/>
            </a:pPr>
            <a:r>
              <a:rPr lang="en-AU" dirty="0" smtClean="0"/>
              <a:t>No restriction – Students can use digital devices in class, the playground and in the school related settings</a:t>
            </a:r>
          </a:p>
          <a:p>
            <a:pPr marL="0" indent="0">
              <a:buFont typeface="Arial" panose="020B0604020202020204" pitchFamily="34" charset="0"/>
              <a:buNone/>
            </a:pPr>
            <a:r>
              <a:rPr lang="en-AU" b="1" i="1" dirty="0" smtClean="0"/>
              <a:t>Second </a:t>
            </a:r>
            <a:r>
              <a:rPr lang="en-AU" b="1" i="1" baseline="0" dirty="0" smtClean="0"/>
              <a:t> Click: </a:t>
            </a:r>
          </a:p>
          <a:p>
            <a:pPr marL="0" indent="0">
              <a:buFont typeface="Arial" panose="020B0604020202020204" pitchFamily="34" charset="0"/>
              <a:buNone/>
            </a:pPr>
            <a:r>
              <a:rPr lang="en-AU" dirty="0" smtClean="0"/>
              <a:t>Partial restriction – Students cannot use digital devices in class or other schools activities such as assemblies. Students may use devices in some circumstances. </a:t>
            </a:r>
          </a:p>
          <a:p>
            <a:pPr marL="171450" indent="-171450">
              <a:buFont typeface="Arial" panose="020B0604020202020204" pitchFamily="34" charset="0"/>
              <a:buChar char="•"/>
            </a:pPr>
            <a:r>
              <a:rPr lang="en-AU" dirty="0" smtClean="0"/>
              <a:t>Examples include </a:t>
            </a:r>
          </a:p>
          <a:p>
            <a:pPr lvl="1"/>
            <a:r>
              <a:rPr lang="en-AU" dirty="0" smtClean="0"/>
              <a:t>At recess and lunch                                    - </a:t>
            </a:r>
          </a:p>
          <a:p>
            <a:pPr lvl="1"/>
            <a:r>
              <a:rPr lang="en-AU" dirty="0" smtClean="0"/>
              <a:t>In certain supervised areas of the playground</a:t>
            </a:r>
          </a:p>
          <a:p>
            <a:pPr lvl="1"/>
            <a:r>
              <a:rPr lang="en-AU" dirty="0" smtClean="0"/>
              <a:t>Between classes                                          - </a:t>
            </a:r>
          </a:p>
          <a:p>
            <a:pPr lvl="1"/>
            <a:r>
              <a:rPr lang="en-AU" dirty="0" smtClean="0"/>
              <a:t>Only by some years (</a:t>
            </a:r>
            <a:r>
              <a:rPr lang="en-AU" dirty="0" smtClean="0"/>
              <a:t>e.g. </a:t>
            </a:r>
            <a:r>
              <a:rPr lang="en-AU" dirty="0" smtClean="0"/>
              <a:t>Years 11 and 12)</a:t>
            </a:r>
          </a:p>
          <a:p>
            <a:pPr marL="0" lvl="0" indent="0" algn="l">
              <a:buFont typeface="Arial" panose="020B0604020202020204" pitchFamily="34" charset="0"/>
              <a:buNone/>
            </a:pPr>
            <a:r>
              <a:rPr lang="en-AU" baseline="0" dirty="0" smtClean="0"/>
              <a:t>          </a:t>
            </a:r>
            <a:r>
              <a:rPr lang="en-AU" dirty="0" smtClean="0"/>
              <a:t>Also consider – school excursions, school camps, school   </a:t>
            </a:r>
          </a:p>
          <a:p>
            <a:pPr marL="0" lvl="0" indent="0" algn="l">
              <a:buFont typeface="Arial" panose="020B0604020202020204" pitchFamily="34" charset="0"/>
              <a:buNone/>
            </a:pPr>
            <a:r>
              <a:rPr lang="en-AU" dirty="0" smtClean="0"/>
              <a:t>          sport, work experience placements, etc.</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b="1" i="1" dirty="0" smtClean="0"/>
              <a:t>Fourth</a:t>
            </a:r>
            <a:r>
              <a:rPr lang="en-AU" b="1" i="1" baseline="0" dirty="0" smtClean="0"/>
              <a:t> Click:</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dirty="0" smtClean="0"/>
              <a:t>Full restriction – students cannot use devices at school or related </a:t>
            </a:r>
            <a:r>
              <a:rPr lang="en-AU" dirty="0" smtClean="0"/>
              <a:t>settings </a:t>
            </a:r>
            <a:r>
              <a:rPr lang="en-AU" dirty="0" smtClean="0"/>
              <a:t>unless approved for an educational purpose.</a:t>
            </a:r>
          </a:p>
          <a:p>
            <a:pPr marL="0" lvl="0" indent="0" algn="l">
              <a:buFont typeface="Arial" panose="020B0604020202020204" pitchFamily="34" charset="0"/>
              <a:buNone/>
            </a:pPr>
            <a:endParaRPr lang="en-AU" dirty="0" smtClean="0"/>
          </a:p>
          <a:p>
            <a:pPr marL="0" lvl="0" indent="0" algn="l">
              <a:buFont typeface="Arial" panose="020B0604020202020204" pitchFamily="34" charset="0"/>
              <a:buNone/>
            </a:pPr>
            <a:r>
              <a:rPr lang="en-AU" dirty="0" smtClean="0"/>
              <a:t>In</a:t>
            </a:r>
            <a:r>
              <a:rPr lang="en-AU" baseline="0" dirty="0" smtClean="0"/>
              <a:t> small groups, discuss these option and others you may think of.</a:t>
            </a:r>
          </a:p>
          <a:p>
            <a:pPr marL="0" lvl="0" indent="0" algn="l">
              <a:buFont typeface="Arial" panose="020B0604020202020204" pitchFamily="34" charset="0"/>
              <a:buNone/>
            </a:pPr>
            <a:endParaRPr lang="en-AU" baseline="0" dirty="0" smtClean="0"/>
          </a:p>
          <a:p>
            <a:pPr marL="0" lvl="0" indent="0" algn="l">
              <a:buFont typeface="Arial" panose="020B0604020202020204" pitchFamily="34" charset="0"/>
              <a:buNone/>
            </a:pPr>
            <a:r>
              <a:rPr lang="en-AU" baseline="0" dirty="0" smtClean="0"/>
              <a:t>When discussing partial restrictions – consider when and where devices could be </a:t>
            </a:r>
            <a:r>
              <a:rPr lang="en-AU" baseline="0" dirty="0" smtClean="0"/>
              <a:t>used.  </a:t>
            </a:r>
            <a:endParaRPr lang="en-AU" baseline="0" dirty="0" smtClean="0"/>
          </a:p>
          <a:p>
            <a:pPr marL="0" lvl="0" indent="0" algn="l">
              <a:buFont typeface="Arial" panose="020B0604020202020204" pitchFamily="34" charset="0"/>
              <a:buNone/>
            </a:pPr>
            <a:endParaRPr lang="en-AU" baseline="0" dirty="0" smtClean="0"/>
          </a:p>
          <a:p>
            <a:pPr marL="171450" lvl="0" indent="-171450" algn="l">
              <a:buFont typeface="Arial" panose="020B0604020202020204" pitchFamily="34" charset="0"/>
              <a:buChar char="•"/>
            </a:pPr>
            <a:r>
              <a:rPr lang="en-AU" baseline="0" dirty="0" smtClean="0"/>
              <a:t>On the handout list each approach you are considering and the positive, negative and other consequences of each approach.</a:t>
            </a:r>
          </a:p>
          <a:p>
            <a:pPr marL="0" lvl="0" indent="0" algn="l">
              <a:buFont typeface="Arial" panose="020B0604020202020204" pitchFamily="34" charset="0"/>
              <a:buNone/>
            </a:pPr>
            <a:endParaRPr lang="en-AU" baseline="0" dirty="0" smtClean="0"/>
          </a:p>
        </p:txBody>
      </p:sp>
      <p:sp>
        <p:nvSpPr>
          <p:cNvPr id="4" name="Slide Number Placeholder 3"/>
          <p:cNvSpPr>
            <a:spLocks noGrp="1"/>
          </p:cNvSpPr>
          <p:nvPr>
            <p:ph type="sldNum" sz="quarter" idx="10"/>
          </p:nvPr>
        </p:nvSpPr>
        <p:spPr/>
        <p:txBody>
          <a:bodyPr/>
          <a:lstStyle/>
          <a:p>
            <a:fld id="{D09C5488-DD16-4714-9519-7BE21BA11D4E}" type="slidenum">
              <a:rPr lang="en-AU" smtClean="0"/>
              <a:t>12</a:t>
            </a:fld>
            <a:endParaRPr lang="en-AU"/>
          </a:p>
        </p:txBody>
      </p:sp>
    </p:spTree>
    <p:extLst>
      <p:ext uri="{BB962C8B-B14F-4D97-AF65-F5344CB8AC3E}">
        <p14:creationId xmlns:p14="http://schemas.microsoft.com/office/powerpoint/2010/main" val="359466795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b="1" kern="1200" dirty="0" smtClean="0">
                <a:solidFill>
                  <a:srgbClr val="FF0000"/>
                </a:solidFill>
                <a:effectLst/>
                <a:latin typeface="+mn-lt"/>
                <a:ea typeface="+mn-ea"/>
                <a:cs typeface="+mn-cs"/>
              </a:rPr>
              <a:t>This </a:t>
            </a:r>
            <a:r>
              <a:rPr lang="en-AU" sz="1200" b="1" kern="1200" baseline="0" dirty="0" smtClean="0">
                <a:solidFill>
                  <a:srgbClr val="FF0000"/>
                </a:solidFill>
                <a:effectLst/>
                <a:latin typeface="+mn-lt"/>
                <a:ea typeface="+mn-ea"/>
                <a:cs typeface="+mn-cs"/>
              </a:rPr>
              <a:t>is a primary school </a:t>
            </a:r>
            <a:r>
              <a:rPr lang="en-AU" sz="1200" b="1" kern="1200" dirty="0" smtClean="0">
                <a:solidFill>
                  <a:srgbClr val="FF0000"/>
                </a:solidFill>
                <a:effectLst/>
                <a:latin typeface="+mn-lt"/>
                <a:ea typeface="+mn-ea"/>
                <a:cs typeface="+mn-cs"/>
              </a:rPr>
              <a:t>slide</a:t>
            </a:r>
            <a:r>
              <a:rPr lang="en-AU" sz="1200" b="1" kern="1200" baseline="0" dirty="0" smtClean="0">
                <a:solidFill>
                  <a:srgbClr val="FF0000"/>
                </a:solidFill>
                <a:effectLst/>
                <a:latin typeface="+mn-lt"/>
                <a:ea typeface="+mn-ea"/>
                <a:cs typeface="+mn-cs"/>
              </a:rPr>
              <a:t>.</a:t>
            </a:r>
          </a:p>
          <a:p>
            <a:endParaRPr lang="en-AU" sz="1200" b="1" kern="1200" baseline="0" dirty="0" smtClean="0">
              <a:solidFill>
                <a:schemeClr val="tx1"/>
              </a:solidFill>
              <a:effectLst/>
              <a:latin typeface="+mn-lt"/>
              <a:ea typeface="+mn-ea"/>
              <a:cs typeface="+mn-cs"/>
            </a:endParaRPr>
          </a:p>
          <a:p>
            <a:r>
              <a:rPr lang="en-AU" sz="1200" b="1" i="1" kern="1200" baseline="0" dirty="0" smtClean="0">
                <a:solidFill>
                  <a:schemeClr val="tx1"/>
                </a:solidFill>
                <a:effectLst/>
                <a:latin typeface="+mn-lt"/>
                <a:ea typeface="+mn-ea"/>
                <a:cs typeface="+mn-cs"/>
              </a:rPr>
              <a:t>Script</a:t>
            </a:r>
            <a:r>
              <a:rPr lang="en-AU" sz="1200" b="1" kern="1200" baseline="0" dirty="0" smtClean="0">
                <a:solidFill>
                  <a:schemeClr val="tx1"/>
                </a:solidFill>
                <a:effectLst/>
                <a:latin typeface="+mn-lt"/>
                <a:ea typeface="+mn-ea"/>
                <a:cs typeface="+mn-cs"/>
              </a:rPr>
              <a:t> </a:t>
            </a:r>
            <a:endParaRPr lang="en-AU" sz="1200" kern="1200" baseline="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Our</a:t>
            </a:r>
            <a:r>
              <a:rPr lang="en-AU" sz="1200" kern="1200" baseline="0" dirty="0" smtClean="0">
                <a:solidFill>
                  <a:schemeClr val="tx1"/>
                </a:solidFill>
                <a:effectLst/>
                <a:latin typeface="+mn-lt"/>
                <a:ea typeface="+mn-ea"/>
                <a:cs typeface="+mn-cs"/>
              </a:rPr>
              <a:t> primary schools </a:t>
            </a:r>
            <a:r>
              <a:rPr lang="en-AU" sz="1200" kern="1200" dirty="0" smtClean="0">
                <a:solidFill>
                  <a:schemeClr val="tx1"/>
                </a:solidFill>
                <a:effectLst/>
                <a:latin typeface="+mn-lt"/>
                <a:ea typeface="+mn-ea"/>
                <a:cs typeface="+mn-cs"/>
              </a:rPr>
              <a:t>will develop and implement a</a:t>
            </a:r>
            <a:r>
              <a:rPr lang="en-AU" sz="1200" kern="1200" baseline="0" dirty="0" smtClean="0">
                <a:solidFill>
                  <a:schemeClr val="tx1"/>
                </a:solidFill>
                <a:effectLst/>
                <a:latin typeface="+mn-lt"/>
                <a:ea typeface="+mn-ea"/>
                <a:cs typeface="+mn-cs"/>
              </a:rPr>
              <a:t> </a:t>
            </a:r>
            <a:r>
              <a:rPr lang="en-AU" sz="1200" kern="1200" dirty="0" smtClean="0">
                <a:solidFill>
                  <a:schemeClr val="tx1"/>
                </a:solidFill>
                <a:effectLst/>
                <a:latin typeface="+mn-lt"/>
                <a:ea typeface="+mn-ea"/>
                <a:cs typeface="+mn-cs"/>
              </a:rPr>
              <a:t>new procedure on the use of digital technology. </a:t>
            </a:r>
          </a:p>
          <a:p>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This includes school, personal and BYOD (if relevant) </a:t>
            </a:r>
            <a:r>
              <a:rPr lang="en-AU" sz="1200" kern="1200" dirty="0" smtClean="0">
                <a:solidFill>
                  <a:schemeClr val="tx1"/>
                </a:solidFill>
                <a:effectLst/>
                <a:latin typeface="+mn-lt"/>
                <a:ea typeface="+mn-ea"/>
                <a:cs typeface="+mn-cs"/>
              </a:rPr>
              <a:t>devices. </a:t>
            </a:r>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AU" dirty="0" smtClean="0"/>
              <a:t>For primary school students, digital devices will not be permitted at recess, lunchtime and during class, unless approved by a teacher for educational purposes</a:t>
            </a:r>
            <a:r>
              <a:rPr lang="en-AU" baseline="0" dirty="0" smtClean="0"/>
              <a:t> – this is mandatory and will be included our procedure. </a:t>
            </a:r>
          </a:p>
          <a:p>
            <a:pPr marL="0" marR="0" lvl="0"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kern="1200" dirty="0" smtClean="0">
              <a:solidFill>
                <a:schemeClr val="tx1"/>
              </a:solidFill>
              <a:effectLst/>
              <a:latin typeface="+mn-lt"/>
              <a:ea typeface="+mn-ea"/>
              <a:cs typeface="+mn-cs"/>
            </a:endParaRPr>
          </a:p>
          <a:p>
            <a:pPr marL="171450" marR="0" lvl="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smtClean="0">
                <a:solidFill>
                  <a:schemeClr val="tx1"/>
                </a:solidFill>
                <a:effectLst/>
                <a:latin typeface="+mn-lt"/>
                <a:ea typeface="+mn-ea"/>
                <a:cs typeface="+mn-cs"/>
              </a:rPr>
              <a:t>The school procedure applies for all students while they are at school. The procedure also applies to </a:t>
            </a:r>
            <a:r>
              <a:rPr lang="en-AU" sz="1200" b="1" kern="1200" dirty="0" smtClean="0">
                <a:solidFill>
                  <a:schemeClr val="tx1"/>
                </a:solidFill>
                <a:effectLst/>
                <a:latin typeface="+mn-lt"/>
                <a:ea typeface="+mn-ea"/>
                <a:cs typeface="+mn-cs"/>
              </a:rPr>
              <a:t>school-related settings </a:t>
            </a:r>
            <a:r>
              <a:rPr lang="en-AU" sz="1200" kern="1200" dirty="0" smtClean="0">
                <a:solidFill>
                  <a:schemeClr val="tx1"/>
                </a:solidFill>
                <a:effectLst/>
                <a:latin typeface="+mn-lt"/>
                <a:ea typeface="+mn-ea"/>
                <a:cs typeface="+mn-cs"/>
              </a:rPr>
              <a:t>such as excursions, camps, other teaching venues, and places and times where there is a clear and close connection between the student and the school. </a:t>
            </a:r>
          </a:p>
          <a:p>
            <a:endParaRPr lang="en-AU" sz="1200" kern="1200" dirty="0" smtClean="0">
              <a:solidFill>
                <a:schemeClr val="tx1"/>
              </a:solidFill>
              <a:effectLst/>
              <a:latin typeface="+mn-lt"/>
              <a:ea typeface="+mn-ea"/>
              <a:cs typeface="+mn-cs"/>
            </a:endParaRPr>
          </a:p>
          <a:p>
            <a:pPr marL="0" indent="0">
              <a:buFont typeface="Arial" panose="020B0604020202020204" pitchFamily="34" charset="0"/>
              <a:buNone/>
            </a:pPr>
            <a:r>
              <a:rPr lang="en-AU" sz="1200" b="1" kern="1200" dirty="0" smtClean="0">
                <a:solidFill>
                  <a:schemeClr val="tx1"/>
                </a:solidFill>
                <a:effectLst/>
                <a:latin typeface="+mn-lt"/>
                <a:ea typeface="+mn-ea"/>
                <a:cs typeface="+mn-cs"/>
              </a:rPr>
              <a:t>A clear and close connection </a:t>
            </a:r>
            <a:r>
              <a:rPr lang="en-AU" sz="1200" kern="1200" dirty="0" smtClean="0">
                <a:solidFill>
                  <a:schemeClr val="tx1"/>
                </a:solidFill>
                <a:effectLst/>
                <a:latin typeface="+mn-lt"/>
                <a:ea typeface="+mn-ea"/>
                <a:cs typeface="+mn-cs"/>
              </a:rPr>
              <a:t>can include</a:t>
            </a:r>
            <a:r>
              <a:rPr lang="en-AU" sz="1200" kern="1200" baseline="0" dirty="0" smtClean="0">
                <a:solidFill>
                  <a:schemeClr val="tx1"/>
                </a:solidFill>
                <a:effectLst/>
                <a:latin typeface="+mn-lt"/>
                <a:ea typeface="+mn-ea"/>
                <a:cs typeface="+mn-cs"/>
              </a:rPr>
              <a:t> issues </a:t>
            </a:r>
            <a:r>
              <a:rPr lang="en-AU" sz="1200" kern="1200" dirty="0" smtClean="0">
                <a:solidFill>
                  <a:schemeClr val="tx1"/>
                </a:solidFill>
                <a:effectLst/>
                <a:latin typeface="+mn-lt"/>
                <a:ea typeface="+mn-ea"/>
                <a:cs typeface="+mn-cs"/>
              </a:rPr>
              <a:t>that occur outside of school but are then reported to a teacher</a:t>
            </a:r>
            <a:r>
              <a:rPr lang="en-AU" sz="1200" kern="1200" baseline="0" dirty="0" smtClean="0">
                <a:solidFill>
                  <a:schemeClr val="tx1"/>
                </a:solidFill>
                <a:effectLst/>
                <a:latin typeface="+mn-lt"/>
                <a:ea typeface="+mn-ea"/>
                <a:cs typeface="+mn-cs"/>
              </a:rPr>
              <a:t> or principal </a:t>
            </a:r>
            <a:r>
              <a:rPr lang="en-AU" sz="1200" kern="1200" dirty="0" smtClean="0">
                <a:solidFill>
                  <a:schemeClr val="tx1"/>
                </a:solidFill>
                <a:effectLst/>
                <a:latin typeface="+mn-lt"/>
                <a:ea typeface="+mn-ea"/>
                <a:cs typeface="+mn-cs"/>
              </a:rPr>
              <a:t>or have an impact in the school.</a:t>
            </a:r>
            <a:endParaRPr lang="en-AU" sz="1100" kern="1200" dirty="0" smtClean="0">
              <a:solidFill>
                <a:schemeClr val="tx1"/>
              </a:solidFill>
              <a:effectLst/>
              <a:latin typeface="+mn-lt"/>
              <a:ea typeface="+mn-ea"/>
              <a:cs typeface="+mn-cs"/>
            </a:endParaRPr>
          </a:p>
          <a:p>
            <a:pPr marL="0" lvl="0" indent="0">
              <a:buFont typeface="Arial" panose="020B0604020202020204" pitchFamily="34" charset="0"/>
              <a:buNone/>
            </a:pPr>
            <a:r>
              <a:rPr lang="en-AU" sz="1200" kern="1200" dirty="0" smtClean="0">
                <a:solidFill>
                  <a:schemeClr val="tx1"/>
                </a:solidFill>
                <a:effectLst/>
                <a:latin typeface="+mn-lt"/>
                <a:ea typeface="+mn-ea"/>
                <a:cs typeface="+mn-cs"/>
              </a:rPr>
              <a:t>This connection may exist in situations where: </a:t>
            </a:r>
            <a:endParaRPr lang="en-AU" sz="1100" kern="1200" dirty="0" smtClean="0">
              <a:solidFill>
                <a:schemeClr val="tx1"/>
              </a:solidFill>
              <a:effectLst/>
              <a:latin typeface="+mn-lt"/>
              <a:ea typeface="+mn-ea"/>
              <a:cs typeface="+mn-cs"/>
            </a:endParaRPr>
          </a:p>
          <a:p>
            <a:pPr marL="628623" lvl="1" indent="-171450">
              <a:buFont typeface="Arial" panose="020B0604020202020204" pitchFamily="34" charset="0"/>
              <a:buChar char="•"/>
            </a:pPr>
            <a:r>
              <a:rPr lang="en-AU" sz="1200" kern="1200" dirty="0" smtClean="0">
                <a:solidFill>
                  <a:schemeClr val="tx1"/>
                </a:solidFill>
                <a:effectLst/>
                <a:latin typeface="+mn-lt"/>
                <a:ea typeface="+mn-ea"/>
                <a:cs typeface="+mn-cs"/>
              </a:rPr>
              <a:t>Online </a:t>
            </a:r>
            <a:r>
              <a:rPr lang="en-AU" sz="1200" kern="1200" dirty="0" smtClean="0">
                <a:solidFill>
                  <a:schemeClr val="tx1"/>
                </a:solidFill>
                <a:effectLst/>
                <a:latin typeface="+mn-lt"/>
                <a:ea typeface="+mn-ea"/>
                <a:cs typeface="+mn-cs"/>
              </a:rPr>
              <a:t>contact has flow on consequences at school </a:t>
            </a:r>
            <a:endParaRPr lang="en-AU" sz="1100" kern="1200" dirty="0" smtClean="0">
              <a:solidFill>
                <a:schemeClr val="tx1"/>
              </a:solidFill>
              <a:effectLst/>
              <a:latin typeface="+mn-lt"/>
              <a:ea typeface="+mn-ea"/>
              <a:cs typeface="+mn-cs"/>
            </a:endParaRPr>
          </a:p>
          <a:p>
            <a:pPr marL="628623" lvl="1" indent="-171450">
              <a:buFont typeface="Arial" panose="020B0604020202020204" pitchFamily="34" charset="0"/>
              <a:buChar char="•"/>
            </a:pPr>
            <a:r>
              <a:rPr lang="en-AU" sz="1200" kern="1200" dirty="0" smtClean="0">
                <a:solidFill>
                  <a:schemeClr val="tx1"/>
                </a:solidFill>
                <a:effectLst/>
                <a:latin typeface="+mn-lt"/>
                <a:ea typeface="+mn-ea"/>
                <a:cs typeface="+mn-cs"/>
              </a:rPr>
              <a:t>Students </a:t>
            </a:r>
            <a:r>
              <a:rPr lang="en-AU" sz="1200" kern="1200" dirty="0" smtClean="0">
                <a:solidFill>
                  <a:schemeClr val="tx1"/>
                </a:solidFill>
                <a:effectLst/>
                <a:latin typeface="+mn-lt"/>
                <a:ea typeface="+mn-ea"/>
                <a:cs typeface="+mn-cs"/>
              </a:rPr>
              <a:t>are online in digital classrooms </a:t>
            </a:r>
          </a:p>
          <a:p>
            <a:pPr marL="628623" lvl="1" indent="-171450">
              <a:buFont typeface="Arial" panose="020B0604020202020204" pitchFamily="34" charset="0"/>
              <a:buChar char="•"/>
            </a:pPr>
            <a:r>
              <a:rPr lang="en-AU" sz="1200" kern="1200" dirty="0" smtClean="0">
                <a:solidFill>
                  <a:schemeClr val="tx1"/>
                </a:solidFill>
                <a:effectLst/>
                <a:latin typeface="+mn-lt"/>
                <a:ea typeface="+mn-ea"/>
                <a:cs typeface="+mn-cs"/>
              </a:rPr>
              <a:t>There </a:t>
            </a:r>
            <a:r>
              <a:rPr lang="en-AU" sz="1200" kern="1200" dirty="0" smtClean="0">
                <a:solidFill>
                  <a:schemeClr val="tx1"/>
                </a:solidFill>
                <a:effectLst/>
                <a:latin typeface="+mn-lt"/>
                <a:ea typeface="+mn-ea"/>
                <a:cs typeface="+mn-cs"/>
              </a:rPr>
              <a:t>is harassment or vilification of another student or staff member  </a:t>
            </a:r>
            <a:endParaRPr lang="en-AU" sz="1100" kern="1200" dirty="0" smtClean="0">
              <a:solidFill>
                <a:schemeClr val="tx1"/>
              </a:solidFill>
              <a:effectLst/>
              <a:latin typeface="+mn-lt"/>
              <a:ea typeface="+mn-ea"/>
              <a:cs typeface="+mn-cs"/>
            </a:endParaRPr>
          </a:p>
          <a:p>
            <a:pPr marL="628623" lvl="1" indent="-171450">
              <a:buFont typeface="Arial" panose="020B0604020202020204" pitchFamily="34" charset="0"/>
              <a:buChar char="•"/>
            </a:pPr>
            <a:r>
              <a:rPr lang="en-AU" sz="1200" kern="1200" dirty="0" smtClean="0">
                <a:solidFill>
                  <a:schemeClr val="tx1"/>
                </a:solidFill>
                <a:effectLst/>
                <a:latin typeface="+mn-lt"/>
                <a:ea typeface="+mn-ea"/>
                <a:cs typeface="+mn-cs"/>
              </a:rPr>
              <a:t>There </a:t>
            </a:r>
            <a:r>
              <a:rPr lang="en-AU" sz="1200" kern="1200" dirty="0" smtClean="0">
                <a:solidFill>
                  <a:schemeClr val="tx1"/>
                </a:solidFill>
                <a:effectLst/>
                <a:latin typeface="+mn-lt"/>
                <a:ea typeface="+mn-ea"/>
                <a:cs typeface="+mn-cs"/>
              </a:rPr>
              <a:t>is inappropriate discussion about school matters taking place publically or online</a:t>
            </a:r>
          </a:p>
          <a:p>
            <a:pPr marL="171450" lvl="0" indent="-171450">
              <a:buFont typeface="Arial" panose="020B0604020202020204" pitchFamily="34" charset="0"/>
              <a:buChar char="•"/>
            </a:pPr>
            <a:endParaRPr lang="en-AU" sz="1100" kern="1200" dirty="0" smtClean="0">
              <a:solidFill>
                <a:schemeClr val="tx1"/>
              </a:solidFill>
              <a:effectLst/>
              <a:latin typeface="+mn-lt"/>
              <a:ea typeface="+mn-ea"/>
              <a:cs typeface="+mn-cs"/>
            </a:endParaRPr>
          </a:p>
          <a:p>
            <a:pPr lvl="0"/>
            <a:r>
              <a:rPr lang="en-AU" sz="1200" kern="1200" dirty="0" smtClean="0">
                <a:solidFill>
                  <a:schemeClr val="tx1"/>
                </a:solidFill>
                <a:effectLst/>
                <a:latin typeface="+mn-lt"/>
                <a:ea typeface="+mn-ea"/>
                <a:cs typeface="+mn-cs"/>
              </a:rPr>
              <a:t>The</a:t>
            </a:r>
            <a:r>
              <a:rPr lang="en-AU" sz="1200" kern="1200" baseline="0" dirty="0" smtClean="0">
                <a:solidFill>
                  <a:schemeClr val="tx1"/>
                </a:solidFill>
                <a:effectLst/>
                <a:latin typeface="+mn-lt"/>
                <a:ea typeface="+mn-ea"/>
                <a:cs typeface="+mn-cs"/>
              </a:rPr>
              <a:t> s</a:t>
            </a:r>
            <a:r>
              <a:rPr lang="en-AU" sz="1200" kern="1200" dirty="0" smtClean="0">
                <a:solidFill>
                  <a:schemeClr val="tx1"/>
                </a:solidFill>
                <a:effectLst/>
                <a:latin typeface="+mn-lt"/>
                <a:ea typeface="+mn-ea"/>
                <a:cs typeface="+mn-cs"/>
              </a:rPr>
              <a:t>chool will work with students and their parents or carers where an </a:t>
            </a:r>
            <a:r>
              <a:rPr lang="en-AU" sz="1200" b="1" kern="1200" dirty="0" smtClean="0">
                <a:solidFill>
                  <a:schemeClr val="tx1"/>
                </a:solidFill>
                <a:effectLst/>
                <a:latin typeface="+mn-lt"/>
                <a:ea typeface="+mn-ea"/>
                <a:cs typeface="+mn-cs"/>
              </a:rPr>
              <a:t>adjustment or exemption </a:t>
            </a:r>
            <a:r>
              <a:rPr lang="en-AU" sz="1200" kern="1200" dirty="0" smtClean="0">
                <a:solidFill>
                  <a:schemeClr val="tx1"/>
                </a:solidFill>
                <a:effectLst/>
                <a:latin typeface="+mn-lt"/>
                <a:ea typeface="+mn-ea"/>
                <a:cs typeface="+mn-cs"/>
              </a:rPr>
              <a:t>may be required for a student learning and/or wellbeing need.</a:t>
            </a:r>
          </a:p>
          <a:p>
            <a:pPr lvl="0"/>
            <a:endParaRPr lang="en-AU" sz="11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r>
              <a:rPr lang="en-AU" sz="1200" kern="1200" dirty="0" smtClean="0">
                <a:solidFill>
                  <a:schemeClr val="tx1"/>
                </a:solidFill>
                <a:effectLst/>
                <a:latin typeface="+mn-lt"/>
                <a:ea typeface="+mn-ea"/>
                <a:cs typeface="+mn-cs"/>
              </a:rPr>
              <a:t> </a:t>
            </a:r>
          </a:p>
          <a:p>
            <a:pPr marL="171450" indent="-171450">
              <a:buFont typeface="Arial" panose="020B0604020202020204" pitchFamily="34" charset="0"/>
              <a:buChar char="•"/>
            </a:pPr>
            <a:endParaRPr lang="en-AU"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09C5488-DD16-4714-9519-7BE21BA11D4E}" type="slidenum">
              <a:rPr lang="en-AU" smtClean="0"/>
              <a:t>13</a:t>
            </a:fld>
            <a:endParaRPr lang="en-AU"/>
          </a:p>
        </p:txBody>
      </p:sp>
    </p:spTree>
    <p:extLst>
      <p:ext uri="{BB962C8B-B14F-4D97-AF65-F5344CB8AC3E}">
        <p14:creationId xmlns:p14="http://schemas.microsoft.com/office/powerpoint/2010/main" val="219821428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347" rtl="0" eaLnBrk="1" fontAlgn="auto" latinLnBrk="0" hangingPunct="1">
              <a:lnSpc>
                <a:spcPct val="100000"/>
              </a:lnSpc>
              <a:spcBef>
                <a:spcPts val="0"/>
              </a:spcBef>
              <a:spcAft>
                <a:spcPts val="0"/>
              </a:spcAft>
              <a:buClrTx/>
              <a:buSzTx/>
              <a:buFontTx/>
              <a:buNone/>
              <a:tabLst/>
              <a:defRPr/>
            </a:pPr>
            <a:r>
              <a:rPr lang="en-AU" b="1" dirty="0" smtClean="0"/>
              <a:t>Whole </a:t>
            </a:r>
            <a:r>
              <a:rPr lang="en-AU" b="1" dirty="0" smtClean="0"/>
              <a:t>group</a:t>
            </a:r>
            <a:r>
              <a:rPr lang="en-AU" b="1" baseline="0" dirty="0" smtClean="0"/>
              <a:t> discussion on the following points.  The conversation should be noted.</a:t>
            </a:r>
          </a:p>
          <a:p>
            <a:pPr marL="0" marR="0" indent="0" algn="l" defTabSz="914347" rtl="0" eaLnBrk="1" fontAlgn="auto" latinLnBrk="0" hangingPunct="1">
              <a:lnSpc>
                <a:spcPct val="100000"/>
              </a:lnSpc>
              <a:spcBef>
                <a:spcPts val="0"/>
              </a:spcBef>
              <a:spcAft>
                <a:spcPts val="0"/>
              </a:spcAft>
              <a:buClrTx/>
              <a:buSzTx/>
              <a:buFontTx/>
              <a:buNone/>
              <a:tabLst/>
              <a:defRPr/>
            </a:pPr>
            <a:endParaRPr lang="en-AU" b="1" baseline="0"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b="1" i="1" dirty="0" smtClean="0"/>
              <a:t>Script</a:t>
            </a:r>
            <a:r>
              <a:rPr lang="en-AU" b="1" i="1" baseline="0" dirty="0" smtClean="0"/>
              <a:t> </a:t>
            </a:r>
          </a:p>
          <a:p>
            <a:pPr marL="0" marR="0" indent="0" algn="l" defTabSz="914347" rtl="0" eaLnBrk="1" fontAlgn="auto" latinLnBrk="0" hangingPunct="1">
              <a:lnSpc>
                <a:spcPct val="100000"/>
              </a:lnSpc>
              <a:spcBef>
                <a:spcPts val="0"/>
              </a:spcBef>
              <a:spcAft>
                <a:spcPts val="0"/>
              </a:spcAft>
              <a:buClrTx/>
              <a:buSzTx/>
              <a:buFontTx/>
              <a:buNone/>
              <a:tabLst/>
              <a:defRPr/>
            </a:pPr>
            <a:endParaRPr lang="en-AU" b="1" i="1" baseline="0"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b="1" i="1" baseline="0" dirty="0" smtClean="0"/>
              <a:t>First click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0" i="0" baseline="0" dirty="0" smtClean="0"/>
              <a:t>We are now going to discuss other elements of the school procedure.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0" i="0" baseline="0" dirty="0" smtClean="0"/>
              <a:t>We need to try to </a:t>
            </a:r>
            <a:r>
              <a:rPr lang="en-AU" i="0" dirty="0" smtClean="0">
                <a:solidFill>
                  <a:schemeClr val="accent5"/>
                </a:solidFill>
                <a:latin typeface="Montserrat SemiBold" pitchFamily="2" charset="77"/>
              </a:rPr>
              <a:t>predict any unintended consequences.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i="0" dirty="0" smtClean="0">
              <a:solidFill>
                <a:schemeClr val="accent5"/>
              </a:solidFill>
              <a:latin typeface="Montserrat SemiBold" pitchFamily="2" charset="77"/>
            </a:endParaRPr>
          </a:p>
          <a:p>
            <a:pPr marL="0" marR="0" indent="0" algn="l" defTabSz="914347" rtl="0" eaLnBrk="1" fontAlgn="auto" latinLnBrk="0" hangingPunct="1">
              <a:lnSpc>
                <a:spcPct val="100000"/>
              </a:lnSpc>
              <a:spcBef>
                <a:spcPts val="0"/>
              </a:spcBef>
              <a:spcAft>
                <a:spcPts val="0"/>
              </a:spcAft>
              <a:buClrTx/>
              <a:buSzTx/>
              <a:buFontTx/>
              <a:buNone/>
              <a:tabLst/>
              <a:defRPr/>
            </a:pPr>
            <a:r>
              <a:rPr lang="en-AU" b="1" i="1" baseline="0" dirty="0" smtClean="0"/>
              <a:t>Second Click </a:t>
            </a:r>
            <a:endParaRPr lang="en-AU" b="1" baseline="0" dirty="0" smtClean="0"/>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0" dirty="0" smtClean="0"/>
              <a:t>Device storage at school </a:t>
            </a: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b="0" dirty="0" smtClean="0"/>
          </a:p>
          <a:p>
            <a:r>
              <a:rPr lang="en-AU" sz="1200" kern="1200" dirty="0" smtClean="0">
                <a:solidFill>
                  <a:schemeClr val="tx1"/>
                </a:solidFill>
                <a:effectLst/>
                <a:latin typeface="+mn-lt"/>
                <a:ea typeface="+mn-ea"/>
                <a:cs typeface="+mn-cs"/>
              </a:rPr>
              <a:t>If our school has restrictions on the use of devices, particularly mobile phones, we need to consider the school protocol for storage of devices when not in use. </a:t>
            </a:r>
          </a:p>
          <a:p>
            <a:endParaRPr lang="en-AU" sz="1200" b="1" i="1" kern="1200" baseline="0" dirty="0" smtClean="0">
              <a:solidFill>
                <a:schemeClr val="tx1"/>
              </a:solidFill>
              <a:effectLst/>
              <a:latin typeface="+mn-lt"/>
              <a:ea typeface="+mn-ea"/>
              <a:cs typeface="+mn-cs"/>
            </a:endParaRPr>
          </a:p>
          <a:p>
            <a:r>
              <a:rPr lang="en-AU" sz="1200" b="1" i="1" kern="1200" baseline="0" dirty="0" smtClean="0">
                <a:solidFill>
                  <a:schemeClr val="tx1"/>
                </a:solidFill>
                <a:effectLst/>
                <a:latin typeface="+mn-lt"/>
                <a:ea typeface="+mn-ea"/>
                <a:cs typeface="+mn-cs"/>
              </a:rPr>
              <a:t>Third Click </a:t>
            </a:r>
            <a:endParaRPr lang="en-AU" sz="1200" b="1" i="1" kern="1200" dirty="0" smtClean="0">
              <a:solidFill>
                <a:schemeClr val="tx1"/>
              </a:solidFill>
              <a:effectLst/>
              <a:latin typeface="+mn-lt"/>
              <a:ea typeface="+mn-ea"/>
              <a:cs typeface="+mn-cs"/>
            </a:endParaRPr>
          </a:p>
          <a:p>
            <a:pPr marL="171450" marR="0"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b="0" dirty="0" smtClean="0"/>
              <a:t>If</a:t>
            </a:r>
            <a:r>
              <a:rPr lang="en-AU" b="0" baseline="0" dirty="0" smtClean="0"/>
              <a:t> you need to contact your parents  (or if you are in high school, your employer) – or they need to contact you – how should this happen?</a:t>
            </a:r>
            <a:endParaRPr lang="en-AU" b="0" dirty="0" smtClean="0"/>
          </a:p>
          <a:p>
            <a:endParaRPr lang="en-AU" sz="1200" kern="1200" dirty="0" smtClean="0">
              <a:solidFill>
                <a:schemeClr val="tx1"/>
              </a:solidFill>
              <a:effectLst/>
              <a:latin typeface="+mn-lt"/>
              <a:ea typeface="+mn-ea"/>
              <a:cs typeface="+mn-cs"/>
            </a:endParaRPr>
          </a:p>
          <a:p>
            <a:pPr marL="0" marR="0" indent="0" algn="l" defTabSz="914347" rtl="0" eaLnBrk="1" fontAlgn="auto" latinLnBrk="0" hangingPunct="1">
              <a:lnSpc>
                <a:spcPct val="100000"/>
              </a:lnSpc>
              <a:spcBef>
                <a:spcPts val="0"/>
              </a:spcBef>
              <a:spcAft>
                <a:spcPts val="0"/>
              </a:spcAft>
              <a:buClrTx/>
              <a:buSzTx/>
              <a:buFontTx/>
              <a:buNone/>
              <a:tabLst/>
              <a:defRPr/>
            </a:pPr>
            <a:r>
              <a:rPr lang="en-AU" b="1" i="1" dirty="0" smtClean="0"/>
              <a:t>Fourth Click</a:t>
            </a:r>
          </a:p>
          <a:p>
            <a:pPr marL="0" marR="0" indent="0" algn="l" defTabSz="914347" rtl="0" eaLnBrk="1" fontAlgn="auto" latinLnBrk="0" hangingPunct="1">
              <a:lnSpc>
                <a:spcPct val="100000"/>
              </a:lnSpc>
              <a:spcBef>
                <a:spcPts val="0"/>
              </a:spcBef>
              <a:spcAft>
                <a:spcPts val="0"/>
              </a:spcAft>
              <a:buClrTx/>
              <a:buSzTx/>
              <a:buFontTx/>
              <a:buNone/>
              <a:tabLst/>
              <a:defRPr/>
            </a:pPr>
            <a:endParaRPr lang="en-AU" b="1" dirty="0" smtClean="0"/>
          </a:p>
          <a:p>
            <a:pPr marL="0" marR="0" indent="0" algn="l" defTabSz="914347" rtl="0" eaLnBrk="1" fontAlgn="auto" latinLnBrk="0" hangingPunct="1">
              <a:lnSpc>
                <a:spcPct val="100000"/>
              </a:lnSpc>
              <a:spcBef>
                <a:spcPts val="0"/>
              </a:spcBef>
              <a:spcAft>
                <a:spcPts val="0"/>
              </a:spcAft>
              <a:buClrTx/>
              <a:buSzTx/>
              <a:buFontTx/>
              <a:buNone/>
              <a:tabLst/>
              <a:defRPr/>
            </a:pPr>
            <a:r>
              <a:rPr lang="en-AU" b="0" dirty="0" smtClean="0"/>
              <a:t>Do</a:t>
            </a:r>
            <a:r>
              <a:rPr lang="en-AU" b="0" baseline="0" dirty="0" smtClean="0"/>
              <a:t> we have specific consequences about digital devices or follow our school wellbeing and discipline procedures? </a:t>
            </a:r>
            <a:endParaRPr lang="en-AU" b="0" dirty="0" smtClean="0"/>
          </a:p>
          <a:p>
            <a:endParaRPr lang="en-AU" sz="1200" b="1" kern="1200" dirty="0" smtClean="0">
              <a:solidFill>
                <a:schemeClr val="tx1"/>
              </a:solidFill>
              <a:effectLst/>
              <a:latin typeface="+mn-lt"/>
              <a:ea typeface="+mn-ea"/>
              <a:cs typeface="+mn-cs"/>
            </a:endParaRPr>
          </a:p>
          <a:p>
            <a:pPr marL="171450" indent="-171450">
              <a:buFont typeface="Arial" panose="020B0604020202020204" pitchFamily="34" charset="0"/>
              <a:buChar char="•"/>
            </a:pPr>
            <a:endParaRPr lang="en-AU" dirty="0"/>
          </a:p>
        </p:txBody>
      </p:sp>
      <p:sp>
        <p:nvSpPr>
          <p:cNvPr id="4" name="Slide Number Placeholder 3"/>
          <p:cNvSpPr>
            <a:spLocks noGrp="1"/>
          </p:cNvSpPr>
          <p:nvPr>
            <p:ph type="sldNum" sz="quarter" idx="10"/>
          </p:nvPr>
        </p:nvSpPr>
        <p:spPr/>
        <p:txBody>
          <a:bodyPr/>
          <a:lstStyle/>
          <a:p>
            <a:fld id="{D09C5488-DD16-4714-9519-7BE21BA11D4E}" type="slidenum">
              <a:rPr lang="en-AU" smtClean="0"/>
              <a:t>14</a:t>
            </a:fld>
            <a:endParaRPr lang="en-AU"/>
          </a:p>
        </p:txBody>
      </p:sp>
    </p:spTree>
    <p:extLst>
      <p:ext uri="{BB962C8B-B14F-4D97-AF65-F5344CB8AC3E}">
        <p14:creationId xmlns:p14="http://schemas.microsoft.com/office/powerpoint/2010/main" val="152074656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1" dirty="0" smtClean="0"/>
              <a:t>Read facilitators notes for this</a:t>
            </a:r>
            <a:r>
              <a:rPr lang="en-AU" sz="1200" b="1" baseline="0" dirty="0" smtClean="0"/>
              <a:t> activity </a:t>
            </a:r>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1" dirty="0" smtClean="0"/>
              <a:t>Script </a:t>
            </a:r>
          </a:p>
          <a:p>
            <a:pPr marL="171450" marR="0" lvl="1"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smtClean="0"/>
              <a:t>Students’ safe, responsible and respectful use of </a:t>
            </a:r>
            <a:r>
              <a:rPr lang="en-AU" sz="1200" u="sng" dirty="0" smtClean="0"/>
              <a:t>digital devices</a:t>
            </a:r>
            <a:r>
              <a:rPr lang="en-AU" sz="1200" dirty="0" smtClean="0"/>
              <a:t> and </a:t>
            </a:r>
            <a:r>
              <a:rPr lang="en-AU" sz="1200" u="sng" dirty="0" smtClean="0"/>
              <a:t>online services</a:t>
            </a:r>
            <a:r>
              <a:rPr lang="en-AU" sz="1200" dirty="0" smtClean="0"/>
              <a:t> is a</a:t>
            </a:r>
            <a:r>
              <a:rPr lang="en-AU" sz="1200" baseline="0" dirty="0" smtClean="0"/>
              <a:t> key message.   </a:t>
            </a:r>
          </a:p>
          <a:p>
            <a:pPr marL="171450" marR="0" lvl="1"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aseline="0" dirty="0" smtClean="0"/>
              <a:t>We want you to have enough information to be clear about what this looks like </a:t>
            </a:r>
            <a:r>
              <a:rPr lang="en-AU" sz="1200" kern="1200" dirty="0" smtClean="0">
                <a:solidFill>
                  <a:schemeClr val="tx1"/>
                </a:solidFill>
                <a:effectLst/>
                <a:latin typeface="+mn-lt"/>
                <a:ea typeface="+mn-ea"/>
                <a:cs typeface="+mn-cs"/>
              </a:rPr>
              <a:t>when you are using digital technology.</a:t>
            </a:r>
            <a:endParaRPr lang="en-AU" sz="1200" baseline="0" dirty="0" smtClean="0"/>
          </a:p>
          <a:p>
            <a:pPr marL="171450" marR="0" lvl="1"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aseline="0" dirty="0" smtClean="0"/>
              <a:t>Write on some post-it notes your thoughts on how you can be safe, respectful and responsible when using digital devices and online services. </a:t>
            </a:r>
          </a:p>
          <a:p>
            <a:pPr marL="171450" marR="0" lvl="1" indent="-171450" algn="l" defTabSz="914347"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aseline="0" dirty="0" smtClean="0"/>
              <a:t>You can post these on the sheets hanging on </a:t>
            </a:r>
            <a:r>
              <a:rPr lang="en-AU" sz="1200" baseline="0" dirty="0" smtClean="0"/>
              <a:t>the walls</a:t>
            </a:r>
            <a:r>
              <a:rPr lang="en-AU" sz="1200" baseline="0" dirty="0" smtClean="0"/>
              <a:t>.</a:t>
            </a:r>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baseline="0" dirty="0" smtClean="0"/>
              <a:t>  </a:t>
            </a:r>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i="0"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baseline="0" dirty="0" smtClean="0"/>
          </a:p>
          <a:p>
            <a:pPr marL="342900" lvl="0" indent="-342900">
              <a:buFont typeface="Arial" panose="020B0604020202020204" pitchFamily="34" charset="0"/>
              <a:buChar char="•"/>
            </a:pPr>
            <a:endParaRPr lang="en-AU" sz="240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1" baseline="0" dirty="0" smtClean="0"/>
          </a:p>
          <a:p>
            <a:pPr marL="0" marR="0" lvl="1" indent="0" algn="l" defTabSz="914347"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200" baseline="0" dirty="0" smtClean="0"/>
          </a:p>
          <a:p>
            <a:endParaRPr lang="en-AU" dirty="0"/>
          </a:p>
        </p:txBody>
      </p:sp>
      <p:sp>
        <p:nvSpPr>
          <p:cNvPr id="4" name="Slide Number Placeholder 3"/>
          <p:cNvSpPr>
            <a:spLocks noGrp="1"/>
          </p:cNvSpPr>
          <p:nvPr>
            <p:ph type="sldNum" sz="quarter" idx="10"/>
          </p:nvPr>
        </p:nvSpPr>
        <p:spPr/>
        <p:txBody>
          <a:bodyPr/>
          <a:lstStyle/>
          <a:p>
            <a:fld id="{D09C5488-DD16-4714-9519-7BE21BA11D4E}" type="slidenum">
              <a:rPr lang="en-AU" smtClean="0"/>
              <a:t>15</a:t>
            </a:fld>
            <a:endParaRPr lang="en-AU" dirty="0"/>
          </a:p>
        </p:txBody>
      </p:sp>
    </p:spTree>
    <p:extLst>
      <p:ext uri="{BB962C8B-B14F-4D97-AF65-F5344CB8AC3E}">
        <p14:creationId xmlns:p14="http://schemas.microsoft.com/office/powerpoint/2010/main" val="344610791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kern="1200" dirty="0" smtClean="0">
                <a:solidFill>
                  <a:schemeClr val="tx1"/>
                </a:solidFill>
                <a:effectLst/>
                <a:latin typeface="+mn-lt"/>
                <a:ea typeface="+mn-ea"/>
                <a:cs typeface="+mn-cs"/>
              </a:rPr>
              <a:t>Thank you for the important information you have shared with us today and we look forward to sharing our schools procedure with your </a:t>
            </a:r>
            <a:r>
              <a:rPr lang="en-AU" sz="1200" kern="1200" smtClean="0">
                <a:solidFill>
                  <a:schemeClr val="tx1"/>
                </a:solidFill>
                <a:effectLst/>
                <a:latin typeface="+mn-lt"/>
                <a:ea typeface="+mn-ea"/>
                <a:cs typeface="+mn-cs"/>
              </a:rPr>
              <a:t>soon.</a:t>
            </a:r>
          </a:p>
          <a:p>
            <a:endParaRPr lang="en-AU" sz="1200" kern="1200" dirty="0" smtClean="0">
              <a:solidFill>
                <a:schemeClr val="tx1"/>
              </a:solidFill>
              <a:effectLst/>
              <a:latin typeface="+mn-lt"/>
              <a:ea typeface="+mn-ea"/>
              <a:cs typeface="+mn-cs"/>
            </a:endParaRPr>
          </a:p>
          <a:p>
            <a:r>
              <a:rPr lang="en-AU" sz="1200" b="1" i="1" kern="1200" dirty="0" smtClean="0">
                <a:solidFill>
                  <a:schemeClr val="tx1"/>
                </a:solidFill>
                <a:effectLst/>
                <a:latin typeface="+mn-lt"/>
                <a:ea typeface="+mn-ea"/>
                <a:cs typeface="+mn-cs"/>
              </a:rPr>
              <a:t>Take questions.</a:t>
            </a:r>
            <a:endParaRPr lang="en-AU" sz="1200" kern="1200" dirty="0" smtClean="0">
              <a:solidFill>
                <a:schemeClr val="tx1"/>
              </a:solidFill>
              <a:effectLst/>
              <a:latin typeface="+mn-lt"/>
              <a:ea typeface="+mn-ea"/>
              <a:cs typeface="+mn-cs"/>
            </a:endParaRPr>
          </a:p>
          <a:p>
            <a:endParaRPr lang="en-AU" sz="1200" kern="1200" dirty="0" smtClean="0">
              <a:solidFill>
                <a:schemeClr val="tx1"/>
              </a:solidFill>
              <a:effectLst/>
              <a:latin typeface="+mn-lt"/>
              <a:ea typeface="+mn-ea"/>
              <a:cs typeface="+mn-cs"/>
            </a:endParaRPr>
          </a:p>
          <a:p>
            <a:r>
              <a:rPr lang="en-AU" sz="1200" b="1" kern="1200" dirty="0" smtClean="0">
                <a:solidFill>
                  <a:schemeClr val="tx1"/>
                </a:solidFill>
                <a:effectLst/>
                <a:latin typeface="+mn-lt"/>
                <a:ea typeface="+mn-ea"/>
                <a:cs typeface="+mn-cs"/>
              </a:rPr>
              <a:t>  </a:t>
            </a:r>
            <a:endParaRPr lang="en-AU" b="1" dirty="0"/>
          </a:p>
        </p:txBody>
      </p:sp>
      <p:sp>
        <p:nvSpPr>
          <p:cNvPr id="4" name="Slide Number Placeholder 3"/>
          <p:cNvSpPr>
            <a:spLocks noGrp="1"/>
          </p:cNvSpPr>
          <p:nvPr>
            <p:ph type="sldNum" sz="quarter" idx="10"/>
          </p:nvPr>
        </p:nvSpPr>
        <p:spPr/>
        <p:txBody>
          <a:bodyPr/>
          <a:lstStyle/>
          <a:p>
            <a:fld id="{D09C5488-DD16-4714-9519-7BE21BA11D4E}" type="slidenum">
              <a:rPr lang="en-AU" smtClean="0"/>
              <a:t>16</a:t>
            </a:fld>
            <a:endParaRPr lang="en-AU"/>
          </a:p>
        </p:txBody>
      </p:sp>
    </p:spTree>
    <p:extLst>
      <p:ext uri="{BB962C8B-B14F-4D97-AF65-F5344CB8AC3E}">
        <p14:creationId xmlns:p14="http://schemas.microsoft.com/office/powerpoint/2010/main" val="9249990"/>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Master" Target="../slideMasters/slideMaster1.xml"/><Relationship Id="rId4" Type="http://schemas.openxmlformats.org/officeDocument/2006/relationships/image" Target="../media/image10.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image" Target="../media/image1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image" Target="../media/image14.png"/><Relationship Id="rId1" Type="http://schemas.openxmlformats.org/officeDocument/2006/relationships/slideMaster" Target="../slideMasters/slideMaster1.xml"/><Relationship Id="rId4" Type="http://schemas.openxmlformats.org/officeDocument/2006/relationships/image" Target="../media/image1.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Divider - 1">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255460" y="4048755"/>
            <a:ext cx="3477026" cy="931618"/>
          </a:xfrm>
          <a:prstGeom prst="rect">
            <a:avLst/>
          </a:prstGeom>
        </p:spPr>
        <p:txBody>
          <a:bodyPr wrap="square" lIns="0">
            <a:noAutofit/>
          </a:bodyPr>
          <a:lstStyle>
            <a:lvl1pPr marL="0" indent="0">
              <a:buNone/>
              <a:defRPr sz="1500" b="0" i="0">
                <a:solidFill>
                  <a:schemeClr val="bg1"/>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255462" y="2823581"/>
            <a:ext cx="3477025" cy="1107996"/>
          </a:xfrm>
        </p:spPr>
        <p:txBody>
          <a:bodyPr anchor="b">
            <a:noAutofit/>
          </a:bodyPr>
          <a:lstStyle>
            <a:lvl1pPr>
              <a:lnSpc>
                <a:spcPct val="90000"/>
              </a:lnSpc>
              <a:defRPr sz="3000">
                <a:solidFill>
                  <a:schemeClr val="bg1"/>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bg1"/>
                </a:solidFill>
                <a:latin typeface="Montserrat SemiBold" pitchFamily="2" charset="77"/>
              </a:rPr>
              <a:t>NSW Department of Education</a:t>
            </a:r>
          </a:p>
        </p:txBody>
      </p:sp>
      <p:pic>
        <p:nvPicPr>
          <p:cNvPr id="10" name="Picture 9" descr="NSW Government Logo&#10;&#10;"/>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273748" y="5912575"/>
            <a:ext cx="665883" cy="720000"/>
          </a:xfrm>
          <a:prstGeom prst="rect">
            <a:avLst/>
          </a:prstGeom>
        </p:spPr>
      </p:pic>
    </p:spTree>
    <p:extLst>
      <p:ext uri="{BB962C8B-B14F-4D97-AF65-F5344CB8AC3E}">
        <p14:creationId xmlns:p14="http://schemas.microsoft.com/office/powerpoint/2010/main" val="2686101475"/>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Divider - 2">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3" name="Picture 2" descr="Young student using an interactive device at her desk.&#10;">
            <a:extLst>
              <a:ext uri="{FF2B5EF4-FFF2-40B4-BE49-F238E27FC236}">
                <a16:creationId xmlns:a16="http://schemas.microsoft.com/office/drawing/2014/main" xmlns="" id="{803D38EF-B025-1D4B-89FA-98E21AEAAAF9}"/>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0" y="1033881"/>
            <a:ext cx="5053098" cy="4982138"/>
          </a:xfrm>
          <a:prstGeom prst="rect">
            <a:avLst/>
          </a:prstGeom>
        </p:spPr>
      </p:pic>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5096828" y="3059141"/>
            <a:ext cx="3664986" cy="931618"/>
          </a:xfrm>
          <a:prstGeom prst="rect">
            <a:avLst/>
          </a:prstGeom>
        </p:spPr>
        <p:txBody>
          <a:bodyPr wrap="square" lIns="0">
            <a:noAutofit/>
          </a:bodyPr>
          <a:lstStyle>
            <a:lvl1pPr marL="0" indent="0">
              <a:buNone/>
              <a:defRPr sz="1800" b="0" i="0">
                <a:solidFill>
                  <a:schemeClr val="bg1"/>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5096832" y="1833967"/>
            <a:ext cx="3664985" cy="1107996"/>
          </a:xfrm>
        </p:spPr>
        <p:txBody>
          <a:bodyPr anchor="b">
            <a:noAutofit/>
          </a:bodyPr>
          <a:lstStyle>
            <a:lvl1pPr>
              <a:lnSpc>
                <a:spcPct val="90000"/>
              </a:lnSpc>
              <a:defRPr sz="3000">
                <a:solidFill>
                  <a:schemeClr val="bg1"/>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bg1"/>
                </a:solidFill>
                <a:latin typeface="Montserrat SemiBold" pitchFamily="2" charset="77"/>
              </a:rPr>
              <a:t>NSW Department of Education</a:t>
            </a:r>
          </a:p>
        </p:txBody>
      </p:sp>
      <p:pic>
        <p:nvPicPr>
          <p:cNvPr id="10" name="Picture 9" descr="NSW Government Logo" title="NSW Government Logo"/>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8186017" y="5912575"/>
            <a:ext cx="665883" cy="720000"/>
          </a:xfrm>
          <a:prstGeom prst="rect">
            <a:avLst/>
          </a:prstGeom>
        </p:spPr>
      </p:pic>
    </p:spTree>
    <p:extLst>
      <p:ext uri="{BB962C8B-B14F-4D97-AF65-F5344CB8AC3E}">
        <p14:creationId xmlns:p14="http://schemas.microsoft.com/office/powerpoint/2010/main" val="295140373"/>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Divider - 3">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263806" y="4048760"/>
            <a:ext cx="8000986" cy="904985"/>
          </a:xfrm>
          <a:prstGeom prst="rect">
            <a:avLst/>
          </a:prstGeom>
        </p:spPr>
        <p:txBody>
          <a:bodyPr wrap="square" lIns="0">
            <a:noAutofit/>
          </a:bodyPr>
          <a:lstStyle>
            <a:lvl1pPr marL="0" indent="0">
              <a:buNone/>
              <a:defRPr sz="1800" b="0" i="0">
                <a:solidFill>
                  <a:schemeClr val="bg1"/>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263808" y="2823581"/>
            <a:ext cx="8000984" cy="1107996"/>
          </a:xfrm>
        </p:spPr>
        <p:txBody>
          <a:bodyPr anchor="b">
            <a:noAutofit/>
          </a:bodyPr>
          <a:lstStyle>
            <a:lvl1pPr>
              <a:lnSpc>
                <a:spcPct val="90000"/>
              </a:lnSpc>
              <a:defRPr sz="3000">
                <a:solidFill>
                  <a:schemeClr val="bg1"/>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bg1"/>
                </a:solidFill>
                <a:latin typeface="Montserrat SemiBold" pitchFamily="2" charset="77"/>
              </a:rPr>
              <a:t>NSW Department of Education</a:t>
            </a:r>
          </a:p>
        </p:txBody>
      </p:sp>
      <p:pic>
        <p:nvPicPr>
          <p:cNvPr id="10" name="Picture 9" descr="NSW Government Logo" title="NSW Government Logo"/>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273748" y="5912575"/>
            <a:ext cx="665883" cy="720000"/>
          </a:xfrm>
          <a:prstGeom prst="rect">
            <a:avLst/>
          </a:prstGeom>
        </p:spPr>
      </p:pic>
      <p:sp>
        <p:nvSpPr>
          <p:cNvPr id="9" name="Picture Placeholder 20"/>
          <p:cNvSpPr>
            <a:spLocks noGrp="1"/>
          </p:cNvSpPr>
          <p:nvPr>
            <p:ph type="pic" sz="quarter" idx="17" hasCustomPrompt="1"/>
          </p:nvPr>
        </p:nvSpPr>
        <p:spPr>
          <a:xfrm>
            <a:off x="273748" y="1184564"/>
            <a:ext cx="1772107" cy="1521834"/>
          </a:xfrm>
        </p:spPr>
        <p:txBody>
          <a:bodyPr/>
          <a:lstStyle>
            <a:lvl1pPr>
              <a:defRPr baseline="0">
                <a:solidFill>
                  <a:schemeClr val="bg1"/>
                </a:solidFill>
              </a:defRPr>
            </a:lvl1pPr>
          </a:lstStyle>
          <a:p>
            <a:r>
              <a:rPr lang="en-US"/>
              <a:t>Click to add school logo</a:t>
            </a:r>
            <a:endParaRPr lang="en-AU"/>
          </a:p>
        </p:txBody>
      </p:sp>
      <p:sp>
        <p:nvSpPr>
          <p:cNvPr id="12" name="Title 8">
            <a:extLst>
              <a:ext uri="{FF2B5EF4-FFF2-40B4-BE49-F238E27FC236}">
                <a16:creationId xmlns:a16="http://schemas.microsoft.com/office/drawing/2014/main" xmlns="" id="{4C77762C-D1E8-41D0-BDF5-16B2E2FB0FDA}"/>
              </a:ext>
            </a:extLst>
          </p:cNvPr>
          <p:cNvSpPr txBox="1">
            <a:spLocks/>
          </p:cNvSpPr>
          <p:nvPr userDrawn="1"/>
        </p:nvSpPr>
        <p:spPr>
          <a:xfrm>
            <a:off x="2248022" y="1310753"/>
            <a:ext cx="3477025" cy="1107996"/>
          </a:xfrm>
          <a:prstGeom prst="rect">
            <a:avLst/>
          </a:prstGeom>
        </p:spPr>
        <p:txBody>
          <a:bodyPr vert="horz" wrap="square" lIns="0" tIns="0" rIns="0" bIns="0" rtlCol="0" anchor="b">
            <a:noAutofit/>
          </a:bodyPr>
          <a:lstStyle>
            <a:lvl1pPr algn="l" defTabSz="514337" rtl="0" eaLnBrk="1" latinLnBrk="0" hangingPunct="1">
              <a:lnSpc>
                <a:spcPct val="90000"/>
              </a:lnSpc>
              <a:spcBef>
                <a:spcPct val="0"/>
              </a:spcBef>
              <a:buNone/>
              <a:defRPr sz="3000" b="0" i="0" kern="1200">
                <a:solidFill>
                  <a:schemeClr val="bg1"/>
                </a:solidFill>
                <a:latin typeface="Montserrat SemiBold" panose="00000700000000000000" pitchFamily="2" charset="0"/>
                <a:ea typeface="+mj-ea"/>
                <a:cs typeface="+mj-cs"/>
              </a:defRPr>
            </a:lvl1pPr>
          </a:lstStyle>
          <a:p>
            <a:endParaRPr lang="en-AU"/>
          </a:p>
        </p:txBody>
      </p:sp>
      <p:sp>
        <p:nvSpPr>
          <p:cNvPr id="13" name="Text Placeholder 2"/>
          <p:cNvSpPr>
            <a:spLocks noGrp="1"/>
          </p:cNvSpPr>
          <p:nvPr>
            <p:ph type="body" sz="quarter" idx="16" hasCustomPrompt="1"/>
          </p:nvPr>
        </p:nvSpPr>
        <p:spPr>
          <a:xfrm>
            <a:off x="2096653" y="1184565"/>
            <a:ext cx="6168139" cy="1521834"/>
          </a:xfrm>
        </p:spPr>
        <p:txBody>
          <a:bodyPr anchor="ctr">
            <a:normAutofit/>
          </a:bodyPr>
          <a:lstStyle>
            <a:lvl1pPr marL="0" indent="0">
              <a:buNone/>
              <a:defRPr sz="3200" baseline="0">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add school name</a:t>
            </a:r>
            <a:endParaRPr lang="en-AU"/>
          </a:p>
        </p:txBody>
      </p:sp>
    </p:spTree>
    <p:extLst>
      <p:ext uri="{BB962C8B-B14F-4D97-AF65-F5344CB8AC3E}">
        <p14:creationId xmlns:p14="http://schemas.microsoft.com/office/powerpoint/2010/main" val="2383229777"/>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Divider - 4">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3" name="Picture 2" descr="Students laughing together&#10;">
            <a:extLst>
              <a:ext uri="{FF2B5EF4-FFF2-40B4-BE49-F238E27FC236}">
                <a16:creationId xmlns:a16="http://schemas.microsoft.com/office/drawing/2014/main" xmlns="" id="{003C764F-E1E8-4742-B073-1F328976771C}"/>
              </a:ext>
            </a:extLst>
          </p:cNvPr>
          <p:cNvPicPr>
            <a:picLocks noChangeAspect="1"/>
          </p:cNvPicPr>
          <p:nvPr userDrawn="1"/>
        </p:nvPicPr>
        <p:blipFill>
          <a:blip r:embed="rId3" cstate="email">
            <a:extLst>
              <a:ext uri="{28A0092B-C50C-407E-A947-70E740481C1C}">
                <a14:useLocalDpi xmlns:a14="http://schemas.microsoft.com/office/drawing/2010/main"/>
              </a:ext>
            </a:extLst>
          </a:blip>
          <a:srcRect/>
          <a:stretch/>
        </p:blipFill>
        <p:spPr>
          <a:xfrm>
            <a:off x="4081424" y="1019624"/>
            <a:ext cx="5062575" cy="4991482"/>
          </a:xfrm>
          <a:prstGeom prst="rect">
            <a:avLst/>
          </a:prstGeom>
        </p:spPr>
      </p:pic>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273748" y="4048755"/>
            <a:ext cx="3477026" cy="1242336"/>
          </a:xfrm>
          <a:prstGeom prst="rect">
            <a:avLst/>
          </a:prstGeom>
        </p:spPr>
        <p:txBody>
          <a:bodyPr wrap="square" lIns="0">
            <a:noAutofit/>
          </a:bodyPr>
          <a:lstStyle>
            <a:lvl1pPr marL="0" indent="0">
              <a:buNone/>
              <a:defRPr sz="1800" b="0" i="0">
                <a:solidFill>
                  <a:schemeClr val="bg1"/>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273750" y="2823581"/>
            <a:ext cx="3477025" cy="1107996"/>
          </a:xfrm>
        </p:spPr>
        <p:txBody>
          <a:bodyPr anchor="b">
            <a:noAutofit/>
          </a:bodyPr>
          <a:lstStyle>
            <a:lvl1pPr>
              <a:lnSpc>
                <a:spcPct val="90000"/>
              </a:lnSpc>
              <a:defRPr sz="3000">
                <a:solidFill>
                  <a:schemeClr val="bg1"/>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bg1"/>
                </a:solidFill>
                <a:latin typeface="Montserrat SemiBold" pitchFamily="2" charset="77"/>
              </a:rPr>
              <a:t>NSW Department of Education</a:t>
            </a:r>
          </a:p>
        </p:txBody>
      </p:sp>
      <p:pic>
        <p:nvPicPr>
          <p:cNvPr id="10" name="Picture 9" descr="NSW Government Logo" title="NSW Government Logo"/>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73748" y="5912575"/>
            <a:ext cx="665883" cy="720000"/>
          </a:xfrm>
          <a:prstGeom prst="rect">
            <a:avLst/>
          </a:prstGeom>
        </p:spPr>
      </p:pic>
      <p:sp>
        <p:nvSpPr>
          <p:cNvPr id="4" name="TextBox 3">
            <a:extLst>
              <a:ext uri="{FF2B5EF4-FFF2-40B4-BE49-F238E27FC236}">
                <a16:creationId xmlns:a16="http://schemas.microsoft.com/office/drawing/2014/main" xmlns="" id="{59B9EF07-244D-5B40-AF47-F375070E50B3}"/>
              </a:ext>
            </a:extLst>
          </p:cNvPr>
          <p:cNvSpPr txBox="1"/>
          <p:nvPr userDrawn="1"/>
        </p:nvSpPr>
        <p:spPr>
          <a:xfrm>
            <a:off x="2899719" y="897924"/>
            <a:ext cx="0" cy="0"/>
          </a:xfrm>
          <a:prstGeom prst="rect">
            <a:avLst/>
          </a:prstGeom>
          <a:noFill/>
        </p:spPr>
        <p:txBody>
          <a:bodyPr wrap="none" lIns="0" tIns="0" rIns="0" bIns="0" rtlCol="0">
            <a:noAutofit/>
          </a:bodyPr>
          <a:lstStyle/>
          <a:p>
            <a:pPr algn="l"/>
            <a:endParaRPr lang="en-US" sz="1400" err="1"/>
          </a:p>
        </p:txBody>
      </p:sp>
    </p:spTree>
    <p:extLst>
      <p:ext uri="{BB962C8B-B14F-4D97-AF65-F5344CB8AC3E}">
        <p14:creationId xmlns:p14="http://schemas.microsoft.com/office/powerpoint/2010/main" val="2520100275"/>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Divider - 5">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3" name="Picture 2" descr="A person looking towards the camera&#10;&#10;Description automatically generated">
            <a:extLst>
              <a:ext uri="{FF2B5EF4-FFF2-40B4-BE49-F238E27FC236}">
                <a16:creationId xmlns:a16="http://schemas.microsoft.com/office/drawing/2014/main" xmlns="" id="{D4008A49-619C-5548-84EE-F00AC7D6ECBA}"/>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3879064" y="1135738"/>
            <a:ext cx="5159316" cy="5086864"/>
          </a:xfrm>
          <a:prstGeom prst="rect">
            <a:avLst/>
          </a:prstGeom>
        </p:spPr>
      </p:pic>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292100" y="4048755"/>
            <a:ext cx="3477026" cy="1579688"/>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292102" y="2823581"/>
            <a:ext cx="3477025" cy="1107996"/>
          </a:xfrm>
        </p:spPr>
        <p:txBody>
          <a:bodyPr anchor="b">
            <a:noAutofit/>
          </a:bodyPr>
          <a:lstStyle>
            <a:lvl1pPr>
              <a:lnSpc>
                <a:spcPct val="90000"/>
              </a:lnSpc>
              <a:defRPr sz="3000">
                <a:solidFill>
                  <a:schemeClr val="tx2"/>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tx2"/>
                </a:solidFill>
                <a:latin typeface="Montserrat SemiBold" pitchFamily="2" charset="77"/>
              </a:rPr>
              <a:t>NSW Department of Education</a:t>
            </a:r>
          </a:p>
        </p:txBody>
      </p:sp>
      <p:pic>
        <p:nvPicPr>
          <p:cNvPr id="11" name="Picture 10" descr="NSW Government Logo" title="NSW Government Logo"/>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52796" y="5953395"/>
            <a:ext cx="659277" cy="720000"/>
          </a:xfrm>
          <a:prstGeom prst="rect">
            <a:avLst/>
          </a:prstGeom>
        </p:spPr>
      </p:pic>
    </p:spTree>
    <p:extLst>
      <p:ext uri="{BB962C8B-B14F-4D97-AF65-F5344CB8AC3E}">
        <p14:creationId xmlns:p14="http://schemas.microsoft.com/office/powerpoint/2010/main" val="3050031955"/>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Divider- 6">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8" name="Text Placeholder 2078">
            <a:extLst>
              <a:ext uri="{FF2B5EF4-FFF2-40B4-BE49-F238E27FC236}">
                <a16:creationId xmlns:a16="http://schemas.microsoft.com/office/drawing/2014/main" xmlns="" id="{D3261B0B-59AF-AC42-8E88-1F4183CADE4A}"/>
              </a:ext>
            </a:extLst>
          </p:cNvPr>
          <p:cNvSpPr>
            <a:spLocks noGrp="1"/>
          </p:cNvSpPr>
          <p:nvPr>
            <p:ph type="body" sz="quarter" idx="15" hasCustomPrompt="1"/>
          </p:nvPr>
        </p:nvSpPr>
        <p:spPr>
          <a:xfrm>
            <a:off x="292098" y="4048760"/>
            <a:ext cx="3477026" cy="1766983"/>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7" name="Title 8">
            <a:extLst>
              <a:ext uri="{FF2B5EF4-FFF2-40B4-BE49-F238E27FC236}">
                <a16:creationId xmlns:a16="http://schemas.microsoft.com/office/drawing/2014/main" xmlns="" id="{4C77762C-D1E8-41D0-BDF5-16B2E2FB0FDA}"/>
              </a:ext>
            </a:extLst>
          </p:cNvPr>
          <p:cNvSpPr>
            <a:spLocks noGrp="1"/>
          </p:cNvSpPr>
          <p:nvPr>
            <p:ph type="title" hasCustomPrompt="1"/>
          </p:nvPr>
        </p:nvSpPr>
        <p:spPr>
          <a:xfrm>
            <a:off x="292100" y="2823581"/>
            <a:ext cx="3477025" cy="1107996"/>
          </a:xfrm>
        </p:spPr>
        <p:txBody>
          <a:bodyPr anchor="b">
            <a:noAutofit/>
          </a:bodyPr>
          <a:lstStyle>
            <a:lvl1pPr>
              <a:lnSpc>
                <a:spcPct val="90000"/>
              </a:lnSpc>
              <a:defRPr sz="3000">
                <a:solidFill>
                  <a:schemeClr val="tx2"/>
                </a:solidFill>
              </a:defRPr>
            </a:lvl1pPr>
          </a:lstStyle>
          <a:p>
            <a:r>
              <a:rPr lang="en-US"/>
              <a:t>Divider title goes here</a:t>
            </a:r>
            <a:endParaRPr lang="en-AU"/>
          </a:p>
        </p:txBody>
      </p:sp>
      <p:cxnSp>
        <p:nvCxnSpPr>
          <p:cNvPr id="19" name="Straight Connector 18">
            <a:extLst>
              <a:ext uri="{FF2B5EF4-FFF2-40B4-BE49-F238E27FC236}">
                <a16:creationId xmlns:a16="http://schemas.microsoft.com/office/drawing/2014/main" xmlns="" id="{00741CFD-7DEE-490C-8563-C8C4EF3060AD}"/>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xmlns="" id="{1875D8F5-C831-4AC7-AE09-4DA65EE17051}"/>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tx2"/>
                </a:solidFill>
                <a:latin typeface="Montserrat SemiBold" pitchFamily="2" charset="77"/>
              </a:rPr>
              <a:t>NSW Department of Education</a:t>
            </a:r>
          </a:p>
        </p:txBody>
      </p:sp>
      <p:pic>
        <p:nvPicPr>
          <p:cNvPr id="11" name="Picture 10" descr="NSW Government Logo" title="NSW Government Logo"/>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8260454" y="5961559"/>
            <a:ext cx="659277" cy="720000"/>
          </a:xfrm>
          <a:prstGeom prst="rect">
            <a:avLst/>
          </a:prstGeom>
        </p:spPr>
      </p:pic>
      <p:sp>
        <p:nvSpPr>
          <p:cNvPr id="3" name="TextBox 2">
            <a:extLst>
              <a:ext uri="{FF2B5EF4-FFF2-40B4-BE49-F238E27FC236}">
                <a16:creationId xmlns:a16="http://schemas.microsoft.com/office/drawing/2014/main" xmlns="" id="{FDBF3B5F-3C25-2D4B-8B90-C5502DE028CB}"/>
              </a:ext>
            </a:extLst>
          </p:cNvPr>
          <p:cNvSpPr txBox="1"/>
          <p:nvPr userDrawn="1"/>
        </p:nvSpPr>
        <p:spPr>
          <a:xfrm>
            <a:off x="8188036" y="1194955"/>
            <a:ext cx="0" cy="0"/>
          </a:xfrm>
          <a:prstGeom prst="rect">
            <a:avLst/>
          </a:prstGeom>
          <a:noFill/>
        </p:spPr>
        <p:txBody>
          <a:bodyPr wrap="none" lIns="0" tIns="0" rIns="0" bIns="0" rtlCol="0">
            <a:noAutofit/>
          </a:bodyPr>
          <a:lstStyle/>
          <a:p>
            <a:pPr algn="l"/>
            <a:endParaRPr lang="en-US" sz="1400" err="1"/>
          </a:p>
        </p:txBody>
      </p:sp>
    </p:spTree>
    <p:extLst>
      <p:ext uri="{BB962C8B-B14F-4D97-AF65-F5344CB8AC3E}">
        <p14:creationId xmlns:p14="http://schemas.microsoft.com/office/powerpoint/2010/main" val="1793807050"/>
      </p:ext>
    </p:extLst>
  </p:cSld>
  <p:clrMapOvr>
    <a:masterClrMapping/>
  </p:clrMapOvr>
  <p:transition>
    <p:fade/>
  </p:transition>
  <p:extLst>
    <p:ext uri="{DCECCB84-F9BA-43D5-87BE-67443E8EF086}">
      <p15:sldGuideLst xmlns:p15="http://schemas.microsoft.com/office/powerpoint/2012/main" xmlns=""/>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preserve="1" userDrawn="1">
  <p:cSld name="Agenda">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6"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
        <p:nvSpPr>
          <p:cNvPr id="4" name="Text Placeholder 3"/>
          <p:cNvSpPr>
            <a:spLocks noGrp="1"/>
          </p:cNvSpPr>
          <p:nvPr>
            <p:ph type="body" sz="quarter" idx="19"/>
          </p:nvPr>
        </p:nvSpPr>
        <p:spPr>
          <a:xfrm>
            <a:off x="297272" y="1844675"/>
            <a:ext cx="8659415" cy="4178703"/>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p:txBody>
      </p:sp>
      <p:sp>
        <p:nvSpPr>
          <p:cNvPr id="27" name="Text Placeholder 2078">
            <a:extLst>
              <a:ext uri="{FF2B5EF4-FFF2-40B4-BE49-F238E27FC236}">
                <a16:creationId xmlns:a16="http://schemas.microsoft.com/office/drawing/2014/main" xmlns="" id="{6CEE090E-CCFD-D641-BC04-E336F151C887}"/>
              </a:ext>
            </a:extLst>
          </p:cNvPr>
          <p:cNvSpPr>
            <a:spLocks noGrp="1"/>
          </p:cNvSpPr>
          <p:nvPr>
            <p:ph type="body" sz="quarter" idx="15" hasCustomPrompt="1"/>
          </p:nvPr>
        </p:nvSpPr>
        <p:spPr>
          <a:xfrm>
            <a:off x="292150" y="1210247"/>
            <a:ext cx="6574221" cy="467634"/>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5" name="Title 1">
            <a:extLst>
              <a:ext uri="{FF2B5EF4-FFF2-40B4-BE49-F238E27FC236}">
                <a16:creationId xmlns:a16="http://schemas.microsoft.com/office/drawing/2014/main" xmlns="" id="{230DD9A7-09FE-4E1B-A672-CED018A0372F}"/>
              </a:ext>
            </a:extLst>
          </p:cNvPr>
          <p:cNvSpPr>
            <a:spLocks noGrp="1"/>
          </p:cNvSpPr>
          <p:nvPr>
            <p:ph type="title" hasCustomPrompt="1"/>
          </p:nvPr>
        </p:nvSpPr>
        <p:spPr>
          <a:xfrm>
            <a:off x="292150" y="703448"/>
            <a:ext cx="6727361" cy="498470"/>
          </a:xfrm>
        </p:spPr>
        <p:txBody>
          <a:bodyPr>
            <a:noAutofit/>
          </a:bodyPr>
          <a:lstStyle>
            <a:lvl1pPr>
              <a:defRPr>
                <a:solidFill>
                  <a:schemeClr val="tx2"/>
                </a:solidFill>
              </a:defRPr>
            </a:lvl1pPr>
          </a:lstStyle>
          <a:p>
            <a:r>
              <a:rPr lang="en-US"/>
              <a:t>Agenda slide</a:t>
            </a:r>
            <a:endParaRPr lang="en-AU"/>
          </a:p>
        </p:txBody>
      </p:sp>
      <p:cxnSp>
        <p:nvCxnSpPr>
          <p:cNvPr id="21" name="Straight Connector 20">
            <a:extLst>
              <a:ext uri="{FF2B5EF4-FFF2-40B4-BE49-F238E27FC236}">
                <a16:creationId xmlns:a16="http://schemas.microsoft.com/office/drawing/2014/main" xmlns="" id="{BC913C52-0751-BC4D-A716-67C521725C4C}"/>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2" name="TextBox 21">
            <a:extLst>
              <a:ext uri="{FF2B5EF4-FFF2-40B4-BE49-F238E27FC236}">
                <a16:creationId xmlns:a16="http://schemas.microsoft.com/office/drawing/2014/main" xmlns="" id="{7385F729-539D-F848-B304-C18B0623A65C}"/>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tx2"/>
                </a:solidFill>
                <a:latin typeface="Montserrat SemiBold" pitchFamily="2" charset="77"/>
              </a:rPr>
              <a:t>NSW Department of Education</a:t>
            </a:r>
          </a:p>
        </p:txBody>
      </p:sp>
      <p:pic>
        <p:nvPicPr>
          <p:cNvPr id="11" name="Picture 10" descr="NSW Government Logo" title="NSW Government Logo"/>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8385743" y="6121867"/>
            <a:ext cx="494457" cy="540000"/>
          </a:xfrm>
          <a:prstGeom prst="rect">
            <a:avLst/>
          </a:prstGeom>
        </p:spPr>
      </p:pic>
    </p:spTree>
    <p:extLst>
      <p:ext uri="{BB962C8B-B14F-4D97-AF65-F5344CB8AC3E}">
        <p14:creationId xmlns:p14="http://schemas.microsoft.com/office/powerpoint/2010/main" val="2766815072"/>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1 Column Content A">
    <p:bg>
      <p:bgPr>
        <a:solidFill>
          <a:schemeClr val="bg1"/>
        </a:solidFill>
        <a:effectLst/>
      </p:bgPr>
    </p:bg>
    <p:spTree>
      <p:nvGrpSpPr>
        <p:cNvPr id="1" name=""/>
        <p:cNvGrpSpPr/>
        <p:nvPr/>
      </p:nvGrpSpPr>
      <p:grpSpPr>
        <a:xfrm>
          <a:off x="0" y="0"/>
          <a:ext cx="0" cy="0"/>
          <a:chOff x="0" y="0"/>
          <a:chExt cx="0" cy="0"/>
        </a:xfrm>
      </p:grpSpPr>
      <p:sp>
        <p:nvSpPr>
          <p:cNvPr id="3" name="Text Placeholder 2"/>
          <p:cNvSpPr>
            <a:spLocks noGrp="1"/>
          </p:cNvSpPr>
          <p:nvPr>
            <p:ph type="body" sz="quarter" idx="16"/>
          </p:nvPr>
        </p:nvSpPr>
        <p:spPr>
          <a:xfrm>
            <a:off x="294660" y="1844675"/>
            <a:ext cx="8628224" cy="423652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35"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9"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6"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2167686015"/>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1 Column Content B">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4" name="Text Placeholder 3"/>
          <p:cNvSpPr>
            <a:spLocks noGrp="1"/>
          </p:cNvSpPr>
          <p:nvPr>
            <p:ph type="body" sz="quarter" idx="16"/>
          </p:nvPr>
        </p:nvSpPr>
        <p:spPr>
          <a:xfrm>
            <a:off x="292100" y="1844675"/>
            <a:ext cx="8572723" cy="4245407"/>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0"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1"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7"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4102682973"/>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wo Column Slide A">
    <p:bg>
      <p:bgPr>
        <a:solidFill>
          <a:schemeClr val="bg1"/>
        </a:solidFill>
        <a:effectLst/>
      </p:bgPr>
    </p:bg>
    <p:spTree>
      <p:nvGrpSpPr>
        <p:cNvPr id="1" name=""/>
        <p:cNvGrpSpPr/>
        <p:nvPr/>
      </p:nvGrpSpPr>
      <p:grpSpPr>
        <a:xfrm>
          <a:off x="0" y="0"/>
          <a:ext cx="0" cy="0"/>
          <a:chOff x="0" y="0"/>
          <a:chExt cx="0" cy="0"/>
        </a:xfrm>
      </p:grpSpPr>
      <p:sp>
        <p:nvSpPr>
          <p:cNvPr id="6" name="Text Placeholder 5"/>
          <p:cNvSpPr>
            <a:spLocks noGrp="1"/>
          </p:cNvSpPr>
          <p:nvPr>
            <p:ph type="body" sz="quarter" idx="18"/>
          </p:nvPr>
        </p:nvSpPr>
        <p:spPr>
          <a:xfrm>
            <a:off x="4572000" y="1844676"/>
            <a:ext cx="4335465" cy="41477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4" name="Text Placeholder 3"/>
          <p:cNvSpPr>
            <a:spLocks noGrp="1"/>
          </p:cNvSpPr>
          <p:nvPr>
            <p:ph type="body" sz="quarter" idx="17"/>
          </p:nvPr>
        </p:nvSpPr>
        <p:spPr>
          <a:xfrm>
            <a:off x="292100" y="1844676"/>
            <a:ext cx="4183856" cy="414775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0"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1"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7"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3458103310"/>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wo column example bar char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graphicFrame>
        <p:nvGraphicFramePr>
          <p:cNvPr id="12" name="Chart Placeholder 5" descr="Name of bar chart to be inserted" title="Chart">
            <a:extLst>
              <a:ext uri="{FF2B5EF4-FFF2-40B4-BE49-F238E27FC236}">
                <a16:creationId xmlns:a16="http://schemas.microsoft.com/office/drawing/2014/main" xmlns="" id="{78CDAE48-35F7-4A8F-908A-26AABCF38BAC}"/>
              </a:ext>
            </a:extLst>
          </p:cNvPr>
          <p:cNvGraphicFramePr>
            <a:graphicFrameLocks/>
          </p:cNvGraphicFramePr>
          <p:nvPr userDrawn="1">
            <p:extLst>
              <p:ext uri="{D42A27DB-BD31-4B8C-83A1-F6EECF244321}">
                <p14:modId xmlns:p14="http://schemas.microsoft.com/office/powerpoint/2010/main" val="2354592303"/>
              </p:ext>
            </p:extLst>
          </p:nvPr>
        </p:nvGraphicFramePr>
        <p:xfrm>
          <a:off x="4062200" y="1844675"/>
          <a:ext cx="5051624" cy="4138875"/>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 Placeholder 3"/>
          <p:cNvSpPr>
            <a:spLocks noGrp="1"/>
          </p:cNvSpPr>
          <p:nvPr>
            <p:ph type="body" sz="quarter" idx="17"/>
          </p:nvPr>
        </p:nvSpPr>
        <p:spPr>
          <a:xfrm>
            <a:off x="292100" y="1844675"/>
            <a:ext cx="3864547" cy="4138875"/>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7"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30205"/>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8"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8"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3420507452"/>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wo column example pie char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graphicFrame>
        <p:nvGraphicFramePr>
          <p:cNvPr id="11" name="Chart Placeholder 6" descr="Name of pie chart to be inserted" title="Chart">
            <a:extLst>
              <a:ext uri="{FF2B5EF4-FFF2-40B4-BE49-F238E27FC236}">
                <a16:creationId xmlns:a16="http://schemas.microsoft.com/office/drawing/2014/main" xmlns="" id="{605EC759-23A5-412D-8489-3CD3D3F4FD71}"/>
              </a:ext>
            </a:extLst>
          </p:cNvPr>
          <p:cNvGraphicFramePr>
            <a:graphicFrameLocks/>
          </p:cNvGraphicFramePr>
          <p:nvPr userDrawn="1">
            <p:extLst>
              <p:ext uri="{D42A27DB-BD31-4B8C-83A1-F6EECF244321}">
                <p14:modId xmlns:p14="http://schemas.microsoft.com/office/powerpoint/2010/main" val="1346579141"/>
              </p:ext>
            </p:extLst>
          </p:nvPr>
        </p:nvGraphicFramePr>
        <p:xfrm>
          <a:off x="4706522" y="1844676"/>
          <a:ext cx="4177487" cy="4093810"/>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 Placeholder 3"/>
          <p:cNvSpPr>
            <a:spLocks noGrp="1"/>
          </p:cNvSpPr>
          <p:nvPr>
            <p:ph type="body" sz="quarter" idx="17"/>
          </p:nvPr>
        </p:nvSpPr>
        <p:spPr>
          <a:xfrm>
            <a:off x="292100" y="1844675"/>
            <a:ext cx="4177487" cy="409380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cxnSp>
        <p:nvCxnSpPr>
          <p:cNvPr id="20" name="Straight Connector 19">
            <a:extLst>
              <a:ext uri="{FF2B5EF4-FFF2-40B4-BE49-F238E27FC236}">
                <a16:creationId xmlns:a16="http://schemas.microsoft.com/office/drawing/2014/main" xmlns="" id="{DEF174A2-A12A-574C-A29E-3FE1A83AA8A7}"/>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21" name="TextBox 20">
            <a:extLst>
              <a:ext uri="{FF2B5EF4-FFF2-40B4-BE49-F238E27FC236}">
                <a16:creationId xmlns:a16="http://schemas.microsoft.com/office/drawing/2014/main" xmlns="" id="{5A29AAED-C026-A74D-986A-D99794BFEDDD}"/>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tx2"/>
                </a:solidFill>
                <a:latin typeface="Montserrat SemiBold" pitchFamily="2" charset="77"/>
              </a:rPr>
              <a:t>NSW Department of Education</a:t>
            </a:r>
          </a:p>
        </p:txBody>
      </p:sp>
      <p:pic>
        <p:nvPicPr>
          <p:cNvPr id="12" name="Picture 11" descr="NSW Government Logo" title="NSW Government Logo"/>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8385743" y="6121867"/>
            <a:ext cx="494457" cy="540000"/>
          </a:xfrm>
          <a:prstGeom prst="rect">
            <a:avLst/>
          </a:prstGeom>
        </p:spPr>
      </p:pic>
      <p:sp>
        <p:nvSpPr>
          <p:cNvPr id="13" name="Text Placeholder 2078">
            <a:extLst>
              <a:ext uri="{FF2B5EF4-FFF2-40B4-BE49-F238E27FC236}">
                <a16:creationId xmlns:a16="http://schemas.microsoft.com/office/drawing/2014/main" xmlns="" id="{DE976D40-EB64-8443-8524-2F97084E2CFB}"/>
              </a:ext>
            </a:extLst>
          </p:cNvPr>
          <p:cNvSpPr>
            <a:spLocks noGrp="1"/>
          </p:cNvSpPr>
          <p:nvPr userDrawn="1">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4" name="Title Placeholder 1"/>
          <p:cNvSpPr>
            <a:spLocks noGrp="1"/>
          </p:cNvSpPr>
          <p:nvPr userDrawn="1">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15" name="Footer Placeholder 3">
            <a:extLst>
              <a:ext uri="{FF2B5EF4-FFF2-40B4-BE49-F238E27FC236}">
                <a16:creationId xmlns:a16="http://schemas.microsoft.com/office/drawing/2014/main" xmlns="" id="{451CE90D-C2B7-A145-B742-F4069E2952AF}"/>
              </a:ext>
            </a:extLst>
          </p:cNvPr>
          <p:cNvSpPr>
            <a:spLocks noGrp="1"/>
          </p:cNvSpPr>
          <p:nvPr userDrawn="1">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2382981154"/>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2 Column picture">
    <p:bg>
      <p:bgPr>
        <a:solidFill>
          <a:schemeClr val="bg1"/>
        </a:solidFill>
        <a:effectLst/>
      </p:bgPr>
    </p:bg>
    <p:spTree>
      <p:nvGrpSpPr>
        <p:cNvPr id="1" name=""/>
        <p:cNvGrpSpPr/>
        <p:nvPr/>
      </p:nvGrpSpPr>
      <p:grpSpPr>
        <a:xfrm>
          <a:off x="0" y="0"/>
          <a:ext cx="0" cy="0"/>
          <a:chOff x="0" y="0"/>
          <a:chExt cx="0" cy="0"/>
        </a:xfrm>
      </p:grpSpPr>
      <p:sp>
        <p:nvSpPr>
          <p:cNvPr id="4" name="Picture Placeholder 3">
            <a:extLst>
              <a:ext uri="{FF2B5EF4-FFF2-40B4-BE49-F238E27FC236}">
                <a16:creationId xmlns:a16="http://schemas.microsoft.com/office/drawing/2014/main" xmlns="" id="{DF0DC3A9-4AE8-4D39-96BD-7D19AA2EEC40}"/>
              </a:ext>
            </a:extLst>
          </p:cNvPr>
          <p:cNvSpPr>
            <a:spLocks noGrp="1"/>
          </p:cNvSpPr>
          <p:nvPr>
            <p:ph type="pic" sz="quarter" idx="17"/>
          </p:nvPr>
        </p:nvSpPr>
        <p:spPr>
          <a:xfrm>
            <a:off x="4572000" y="1844675"/>
            <a:ext cx="4354316" cy="4067175"/>
          </a:xfrm>
        </p:spPr>
        <p:txBody>
          <a:bodyPr>
            <a:normAutofit/>
          </a:bodyPr>
          <a:lstStyle>
            <a:lvl1pPr marL="0" indent="0">
              <a:buNone/>
              <a:defRPr sz="1350"/>
            </a:lvl1pPr>
          </a:lstStyle>
          <a:p>
            <a:r>
              <a:rPr lang="en-US"/>
              <a:t>Click icon to add picture</a:t>
            </a:r>
            <a:endParaRPr lang="en-AU"/>
          </a:p>
        </p:txBody>
      </p:sp>
      <p:sp>
        <p:nvSpPr>
          <p:cNvPr id="3" name="Text Placeholder 2"/>
          <p:cNvSpPr>
            <a:spLocks noGrp="1"/>
          </p:cNvSpPr>
          <p:nvPr>
            <p:ph type="body" sz="quarter" idx="16"/>
          </p:nvPr>
        </p:nvSpPr>
        <p:spPr>
          <a:xfrm>
            <a:off x="298091" y="1844675"/>
            <a:ext cx="4140744" cy="4067175"/>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1"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2"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7"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Tree>
    <p:extLst>
      <p:ext uri="{BB962C8B-B14F-4D97-AF65-F5344CB8AC3E}">
        <p14:creationId xmlns:p14="http://schemas.microsoft.com/office/powerpoint/2010/main" val="2334971249"/>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wo Column Tabl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6" name="Table Placeholder 5">
            <a:extLst>
              <a:ext uri="{FF2B5EF4-FFF2-40B4-BE49-F238E27FC236}">
                <a16:creationId xmlns:a16="http://schemas.microsoft.com/office/drawing/2014/main" xmlns="" id="{ED2C0BA2-4F2F-4DB2-B9B9-254956473F7A}"/>
              </a:ext>
            </a:extLst>
          </p:cNvPr>
          <p:cNvSpPr>
            <a:spLocks noGrp="1"/>
          </p:cNvSpPr>
          <p:nvPr>
            <p:ph type="tbl" sz="quarter" idx="18"/>
          </p:nvPr>
        </p:nvSpPr>
        <p:spPr>
          <a:xfrm>
            <a:off x="4572000" y="1844675"/>
            <a:ext cx="4289512" cy="4067176"/>
          </a:xfrm>
        </p:spPr>
        <p:txBody>
          <a:bodyPr>
            <a:normAutofit/>
          </a:bodyPr>
          <a:lstStyle>
            <a:lvl1pPr marL="0" indent="0">
              <a:buNone/>
              <a:defRPr sz="1350"/>
            </a:lvl1pPr>
          </a:lstStyle>
          <a:p>
            <a:r>
              <a:rPr lang="en-US"/>
              <a:t>Click icon to add table</a:t>
            </a:r>
            <a:endParaRPr lang="en-AU"/>
          </a:p>
        </p:txBody>
      </p:sp>
      <p:sp>
        <p:nvSpPr>
          <p:cNvPr id="4" name="Text Placeholder 3"/>
          <p:cNvSpPr>
            <a:spLocks noGrp="1"/>
          </p:cNvSpPr>
          <p:nvPr>
            <p:ph type="body" sz="quarter" idx="17"/>
          </p:nvPr>
        </p:nvSpPr>
        <p:spPr>
          <a:xfrm>
            <a:off x="292100" y="1844675"/>
            <a:ext cx="4120102" cy="4067175"/>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3"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4"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8"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
        <p:nvSpPr>
          <p:cNvPr id="3" name="TextBox 2">
            <a:extLst>
              <a:ext uri="{FF2B5EF4-FFF2-40B4-BE49-F238E27FC236}">
                <a16:creationId xmlns:a16="http://schemas.microsoft.com/office/drawing/2014/main" xmlns="" id="{B1B7782E-9F13-7747-9D25-96B05BFAA5DD}"/>
              </a:ext>
            </a:extLst>
          </p:cNvPr>
          <p:cNvSpPr txBox="1"/>
          <p:nvPr userDrawn="1"/>
        </p:nvSpPr>
        <p:spPr>
          <a:xfrm>
            <a:off x="249382" y="415636"/>
            <a:ext cx="0" cy="0"/>
          </a:xfrm>
          <a:prstGeom prst="rect">
            <a:avLst/>
          </a:prstGeom>
          <a:noFill/>
        </p:spPr>
        <p:txBody>
          <a:bodyPr wrap="none" lIns="0" tIns="0" rIns="0" bIns="0" rtlCol="0">
            <a:noAutofit/>
          </a:bodyPr>
          <a:lstStyle/>
          <a:p>
            <a:pPr algn="l"/>
            <a:endParaRPr lang="en-US" sz="1400" err="1"/>
          </a:p>
        </p:txBody>
      </p:sp>
    </p:spTree>
    <p:extLst>
      <p:ext uri="{BB962C8B-B14F-4D97-AF65-F5344CB8AC3E}">
        <p14:creationId xmlns:p14="http://schemas.microsoft.com/office/powerpoint/2010/main" val="4219724567"/>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wo Column Char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Chart Placeholder 4">
            <a:extLst>
              <a:ext uri="{FF2B5EF4-FFF2-40B4-BE49-F238E27FC236}">
                <a16:creationId xmlns:a16="http://schemas.microsoft.com/office/drawing/2014/main" xmlns="" id="{62F238E7-DF0B-440A-80CD-92A5852D35B8}"/>
              </a:ext>
            </a:extLst>
          </p:cNvPr>
          <p:cNvSpPr>
            <a:spLocks noGrp="1"/>
          </p:cNvSpPr>
          <p:nvPr>
            <p:ph type="chart" sz="quarter" idx="18"/>
          </p:nvPr>
        </p:nvSpPr>
        <p:spPr>
          <a:xfrm>
            <a:off x="4572000" y="1844675"/>
            <a:ext cx="4279900" cy="4129998"/>
          </a:xfrm>
        </p:spPr>
        <p:txBody>
          <a:bodyPr>
            <a:normAutofit/>
          </a:bodyPr>
          <a:lstStyle>
            <a:lvl1pPr marL="0" indent="0">
              <a:buNone/>
              <a:defRPr sz="1350">
                <a:solidFill>
                  <a:schemeClr val="tx2"/>
                </a:solidFill>
              </a:defRPr>
            </a:lvl1pPr>
          </a:lstStyle>
          <a:p>
            <a:r>
              <a:rPr lang="en-US"/>
              <a:t>Click icon to add chart</a:t>
            </a:r>
            <a:endParaRPr lang="en-AU"/>
          </a:p>
        </p:txBody>
      </p:sp>
      <p:sp>
        <p:nvSpPr>
          <p:cNvPr id="4" name="Text Placeholder 3"/>
          <p:cNvSpPr>
            <a:spLocks noGrp="1"/>
          </p:cNvSpPr>
          <p:nvPr>
            <p:ph type="body" sz="quarter" idx="17"/>
          </p:nvPr>
        </p:nvSpPr>
        <p:spPr>
          <a:xfrm>
            <a:off x="292101" y="1844675"/>
            <a:ext cx="4111224" cy="412999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2"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1965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13"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8"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
        <p:nvSpPr>
          <p:cNvPr id="3" name="TextBox 2">
            <a:extLst>
              <a:ext uri="{FF2B5EF4-FFF2-40B4-BE49-F238E27FC236}">
                <a16:creationId xmlns:a16="http://schemas.microsoft.com/office/drawing/2014/main" xmlns="" id="{7197EDAD-CF55-D841-9671-910D0B8F9569}"/>
              </a:ext>
            </a:extLst>
          </p:cNvPr>
          <p:cNvSpPr txBox="1"/>
          <p:nvPr userDrawn="1"/>
        </p:nvSpPr>
        <p:spPr>
          <a:xfrm>
            <a:off x="654627" y="374073"/>
            <a:ext cx="0" cy="0"/>
          </a:xfrm>
          <a:prstGeom prst="rect">
            <a:avLst/>
          </a:prstGeom>
          <a:noFill/>
        </p:spPr>
        <p:txBody>
          <a:bodyPr wrap="none" lIns="0" tIns="0" rIns="0" bIns="0" rtlCol="0">
            <a:noAutofit/>
          </a:bodyPr>
          <a:lstStyle/>
          <a:p>
            <a:pPr algn="l"/>
            <a:endParaRPr lang="en-US" sz="1400" err="1"/>
          </a:p>
        </p:txBody>
      </p:sp>
    </p:spTree>
    <p:extLst>
      <p:ext uri="{BB962C8B-B14F-4D97-AF65-F5344CB8AC3E}">
        <p14:creationId xmlns:p14="http://schemas.microsoft.com/office/powerpoint/2010/main" val="1279288669"/>
      </p:ext>
    </p:extLst>
  </p:cSld>
  <p:clrMapOvr>
    <a:masterClrMapping/>
  </p:clrMapOvr>
  <p:transition>
    <p:fade/>
  </p:transition>
  <p:extLst>
    <p:ext uri="{DCECCB84-F9BA-43D5-87BE-67443E8EF086}">
      <p15:sldGuideLst xmlns:p15="http://schemas.microsoft.com/office/powerpoint/2012/main" xmlns="">
        <p15:guide id="1" orient="horz" pos="3724" userDrawn="1">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Multi image and text">
    <p:spTree>
      <p:nvGrpSpPr>
        <p:cNvPr id="1" name=""/>
        <p:cNvGrpSpPr/>
        <p:nvPr/>
      </p:nvGrpSpPr>
      <p:grpSpPr>
        <a:xfrm>
          <a:off x="0" y="0"/>
          <a:ext cx="0" cy="0"/>
          <a:chOff x="0" y="0"/>
          <a:chExt cx="0" cy="0"/>
        </a:xfrm>
      </p:grpSpPr>
      <p:sp>
        <p:nvSpPr>
          <p:cNvPr id="21" name="Picture Placeholder 20"/>
          <p:cNvSpPr>
            <a:spLocks noGrp="1"/>
          </p:cNvSpPr>
          <p:nvPr>
            <p:ph type="pic" sz="quarter" idx="17"/>
          </p:nvPr>
        </p:nvSpPr>
        <p:spPr>
          <a:xfrm>
            <a:off x="307975" y="1881188"/>
            <a:ext cx="1980000" cy="1704975"/>
          </a:xfrm>
        </p:spPr>
        <p:txBody>
          <a:bodyPr/>
          <a:lstStyle/>
          <a:p>
            <a:r>
              <a:rPr lang="en-US"/>
              <a:t>Click icon to add picture</a:t>
            </a:r>
            <a:endParaRPr lang="en-AU"/>
          </a:p>
        </p:txBody>
      </p:sp>
      <p:sp>
        <p:nvSpPr>
          <p:cNvPr id="22" name="Picture Placeholder 20"/>
          <p:cNvSpPr>
            <a:spLocks noGrp="1"/>
          </p:cNvSpPr>
          <p:nvPr>
            <p:ph type="pic" sz="quarter" idx="18"/>
          </p:nvPr>
        </p:nvSpPr>
        <p:spPr>
          <a:xfrm>
            <a:off x="2517034" y="1881188"/>
            <a:ext cx="1980000" cy="1704975"/>
          </a:xfrm>
        </p:spPr>
        <p:txBody>
          <a:bodyPr/>
          <a:lstStyle/>
          <a:p>
            <a:r>
              <a:rPr lang="en-US"/>
              <a:t>Click icon to add picture</a:t>
            </a:r>
            <a:endParaRPr lang="en-AU"/>
          </a:p>
        </p:txBody>
      </p:sp>
      <p:sp>
        <p:nvSpPr>
          <p:cNvPr id="23" name="Picture Placeholder 20"/>
          <p:cNvSpPr>
            <a:spLocks noGrp="1"/>
          </p:cNvSpPr>
          <p:nvPr>
            <p:ph type="pic" sz="quarter" idx="19"/>
          </p:nvPr>
        </p:nvSpPr>
        <p:spPr>
          <a:xfrm>
            <a:off x="4726093" y="1881188"/>
            <a:ext cx="1980000" cy="1704975"/>
          </a:xfrm>
        </p:spPr>
        <p:txBody>
          <a:bodyPr/>
          <a:lstStyle/>
          <a:p>
            <a:r>
              <a:rPr lang="en-US"/>
              <a:t>Click icon to add picture</a:t>
            </a:r>
            <a:endParaRPr lang="en-AU"/>
          </a:p>
        </p:txBody>
      </p:sp>
      <p:sp>
        <p:nvSpPr>
          <p:cNvPr id="24" name="Picture Placeholder 20"/>
          <p:cNvSpPr>
            <a:spLocks noGrp="1"/>
          </p:cNvSpPr>
          <p:nvPr>
            <p:ph type="pic" sz="quarter" idx="20"/>
          </p:nvPr>
        </p:nvSpPr>
        <p:spPr>
          <a:xfrm>
            <a:off x="6935151" y="1881188"/>
            <a:ext cx="1980000" cy="1704975"/>
          </a:xfrm>
        </p:spPr>
        <p:txBody>
          <a:bodyPr/>
          <a:lstStyle/>
          <a:p>
            <a:r>
              <a:rPr lang="en-US"/>
              <a:t>Click icon to add picture</a:t>
            </a:r>
            <a:endParaRPr lang="en-AU"/>
          </a:p>
        </p:txBody>
      </p:sp>
      <p:sp>
        <p:nvSpPr>
          <p:cNvPr id="26" name="Text Placeholder 25"/>
          <p:cNvSpPr>
            <a:spLocks noGrp="1"/>
          </p:cNvSpPr>
          <p:nvPr>
            <p:ph type="body" sz="quarter" idx="21"/>
          </p:nvPr>
        </p:nvSpPr>
        <p:spPr>
          <a:xfrm>
            <a:off x="307975" y="3729038"/>
            <a:ext cx="1979613" cy="220186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27" name="Text Placeholder 25"/>
          <p:cNvSpPr>
            <a:spLocks noGrp="1"/>
          </p:cNvSpPr>
          <p:nvPr>
            <p:ph type="body" sz="quarter" idx="22"/>
          </p:nvPr>
        </p:nvSpPr>
        <p:spPr>
          <a:xfrm>
            <a:off x="2517421" y="3778093"/>
            <a:ext cx="1979613" cy="220186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28" name="Text Placeholder 25"/>
          <p:cNvSpPr>
            <a:spLocks noGrp="1"/>
          </p:cNvSpPr>
          <p:nvPr>
            <p:ph type="body" sz="quarter" idx="23"/>
          </p:nvPr>
        </p:nvSpPr>
        <p:spPr>
          <a:xfrm>
            <a:off x="4732337" y="3778093"/>
            <a:ext cx="1979613" cy="220186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29" name="Text Placeholder 25"/>
          <p:cNvSpPr>
            <a:spLocks noGrp="1"/>
          </p:cNvSpPr>
          <p:nvPr>
            <p:ph type="body" sz="quarter" idx="24"/>
          </p:nvPr>
        </p:nvSpPr>
        <p:spPr>
          <a:xfrm>
            <a:off x="6947253" y="3778093"/>
            <a:ext cx="1979613" cy="220186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30" name="Text Placeholder 2078">
            <a:extLst>
              <a:ext uri="{FF2B5EF4-FFF2-40B4-BE49-F238E27FC236}">
                <a16:creationId xmlns:a16="http://schemas.microsoft.com/office/drawing/2014/main" xmlns="" id="{DE976D40-EB64-8443-8524-2F97084E2CFB}"/>
              </a:ext>
            </a:extLst>
          </p:cNvPr>
          <p:cNvSpPr>
            <a:spLocks noGrp="1"/>
          </p:cNvSpPr>
          <p:nvPr>
            <p:ph type="body" sz="quarter" idx="15" hasCustomPrompt="1"/>
          </p:nvPr>
        </p:nvSpPr>
        <p:spPr>
          <a:xfrm>
            <a:off x="294661" y="1245629"/>
            <a:ext cx="8627651" cy="443629"/>
          </a:xfrm>
          <a:prstGeom prst="rect">
            <a:avLst/>
          </a:prstGeom>
        </p:spPr>
        <p:txBody>
          <a:bodyPr wrap="square" lIns="0">
            <a:noAutofit/>
          </a:bodyPr>
          <a:lstStyle>
            <a:lvl1pPr marL="0" indent="0">
              <a:buNone/>
              <a:defRPr sz="1800" b="0" i="0">
                <a:solidFill>
                  <a:schemeClr val="accent5"/>
                </a:solidFill>
                <a:latin typeface="Montserrat SemiBold" pitchFamily="2" charset="77"/>
              </a:defRPr>
            </a:lvl1pPr>
            <a:lvl2pPr marL="0" indent="0">
              <a:buNone/>
              <a:defRPr/>
            </a:lvl2pPr>
          </a:lstStyle>
          <a:p>
            <a:pPr lvl="0"/>
            <a:r>
              <a:rPr lang="en-US"/>
              <a:t>Subtitle goes here</a:t>
            </a:r>
          </a:p>
        </p:txBody>
      </p:sp>
      <p:sp>
        <p:nvSpPr>
          <p:cNvPr id="31"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sp>
        <p:nvSpPr>
          <p:cNvPr id="14" name="Footer Placeholder 3">
            <a:extLst>
              <a:ext uri="{FF2B5EF4-FFF2-40B4-BE49-F238E27FC236}">
                <a16:creationId xmlns:a16="http://schemas.microsoft.com/office/drawing/2014/main" xmlns="" id="{451CE90D-C2B7-A145-B742-F4069E2952AF}"/>
              </a:ext>
            </a:extLst>
          </p:cNvPr>
          <p:cNvSpPr>
            <a:spLocks noGrp="1"/>
          </p:cNvSpPr>
          <p:nvPr>
            <p:ph type="ftr" sz="quarter" idx="3"/>
          </p:nvPr>
        </p:nvSpPr>
        <p:spPr>
          <a:xfrm>
            <a:off x="292150" y="6258126"/>
            <a:ext cx="305754" cy="365125"/>
          </a:xfrm>
          <a:prstGeom prst="rect">
            <a:avLst/>
          </a:prstGeom>
        </p:spPr>
        <p:txBody>
          <a:bodyPr vert="horz" lIns="0" tIns="0" rIns="0" bIns="0" rtlCol="0" anchor="b" anchorCtr="0"/>
          <a:lstStyle>
            <a:lvl1pPr algn="l">
              <a:defRPr sz="800" b="0" i="0">
                <a:solidFill>
                  <a:schemeClr val="tx2"/>
                </a:solidFill>
                <a:latin typeface="+mn-lt"/>
              </a:defRPr>
            </a:lvl1pPr>
          </a:lstStyle>
          <a:p>
            <a:fld id="{5116C895-348D-4FA1-AC3F-6A98EE2CBA64}" type="slidenum">
              <a:rPr lang="en-US" smtClean="0"/>
              <a:pPr/>
              <a:t>‹#›</a:t>
            </a:fld>
            <a:endParaRPr lang="en-US"/>
          </a:p>
        </p:txBody>
      </p:sp>
      <p:sp>
        <p:nvSpPr>
          <p:cNvPr id="2" name="TextBox 1">
            <a:extLst>
              <a:ext uri="{FF2B5EF4-FFF2-40B4-BE49-F238E27FC236}">
                <a16:creationId xmlns:a16="http://schemas.microsoft.com/office/drawing/2014/main" xmlns="" id="{5C77D89F-AD80-E940-A173-D053B3E2C118}"/>
              </a:ext>
            </a:extLst>
          </p:cNvPr>
          <p:cNvSpPr txBox="1"/>
          <p:nvPr userDrawn="1"/>
        </p:nvSpPr>
        <p:spPr>
          <a:xfrm>
            <a:off x="810491" y="363682"/>
            <a:ext cx="0" cy="0"/>
          </a:xfrm>
          <a:prstGeom prst="rect">
            <a:avLst/>
          </a:prstGeom>
          <a:noFill/>
        </p:spPr>
        <p:txBody>
          <a:bodyPr wrap="none" lIns="0" tIns="0" rIns="0" bIns="0" rtlCol="0">
            <a:noAutofit/>
          </a:bodyPr>
          <a:lstStyle/>
          <a:p>
            <a:pPr algn="l"/>
            <a:endParaRPr lang="en-US" sz="1400" err="1"/>
          </a:p>
        </p:txBody>
      </p:sp>
    </p:spTree>
    <p:extLst>
      <p:ext uri="{BB962C8B-B14F-4D97-AF65-F5344CB8AC3E}">
        <p14:creationId xmlns:p14="http://schemas.microsoft.com/office/powerpoint/2010/main" val="919833673"/>
      </p:ext>
    </p:extLst>
  </p:cSld>
  <p:clrMapOvr>
    <a:masterClrMapping/>
  </p:clrMapOvr>
  <p:transition>
    <p:fad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5" name="Slide Number Placeholder 4"/>
          <p:cNvSpPr>
            <a:spLocks noGrp="1"/>
          </p:cNvSpPr>
          <p:nvPr>
            <p:ph type="sldNum" sz="quarter" idx="4"/>
          </p:nvPr>
        </p:nvSpPr>
        <p:spPr>
          <a:xfrm>
            <a:off x="292100" y="6391867"/>
            <a:ext cx="405000" cy="365125"/>
          </a:xfrm>
          <a:prstGeom prst="rect">
            <a:avLst/>
          </a:prstGeom>
        </p:spPr>
        <p:txBody>
          <a:bodyPr vert="horz" lIns="0" tIns="45720" rIns="91440" bIns="45720" rtlCol="0" anchor="ctr"/>
          <a:lstStyle>
            <a:lvl1pPr algn="l">
              <a:defRPr sz="800">
                <a:solidFill>
                  <a:schemeClr val="tx2"/>
                </a:solidFill>
              </a:defRPr>
            </a:lvl1pPr>
          </a:lstStyle>
          <a:p>
            <a:fld id="{70A22D65-9FDC-489F-B10E-6D0B5D9F1F89}" type="slidenum">
              <a:rPr lang="en-AU" smtClean="0"/>
              <a:pPr/>
              <a:t>‹#›</a:t>
            </a:fld>
            <a:endParaRPr lang="en-AU"/>
          </a:p>
        </p:txBody>
      </p:sp>
      <p:sp>
        <p:nvSpPr>
          <p:cNvPr id="4" name="Text Placeholder 3"/>
          <p:cNvSpPr>
            <a:spLocks noGrp="1"/>
          </p:cNvSpPr>
          <p:nvPr>
            <p:ph type="body" idx="1"/>
          </p:nvPr>
        </p:nvSpPr>
        <p:spPr>
          <a:xfrm>
            <a:off x="292100" y="1844675"/>
            <a:ext cx="8278179" cy="4277192"/>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14" name="Title Placeholder 1"/>
          <p:cNvSpPr>
            <a:spLocks noGrp="1"/>
          </p:cNvSpPr>
          <p:nvPr>
            <p:ph type="title"/>
          </p:nvPr>
        </p:nvSpPr>
        <p:spPr>
          <a:xfrm>
            <a:off x="292100" y="747159"/>
            <a:ext cx="8623051" cy="498470"/>
          </a:xfrm>
          <a:prstGeom prst="rect">
            <a:avLst/>
          </a:prstGeom>
        </p:spPr>
        <p:txBody>
          <a:bodyPr vert="horz" wrap="square" lIns="0" tIns="0" rIns="0" bIns="0" rtlCol="0" anchor="ctr">
            <a:noAutofit/>
          </a:bodyPr>
          <a:lstStyle/>
          <a:p>
            <a:r>
              <a:rPr lang="en-US"/>
              <a:t>Click to edit Master title style</a:t>
            </a:r>
          </a:p>
        </p:txBody>
      </p:sp>
      <p:pic>
        <p:nvPicPr>
          <p:cNvPr id="6" name="Picture 5" descr="NSW Government Logo" title="NSW Government Logo"/>
          <p:cNvPicPr>
            <a:picLocks noChangeAspect="1"/>
          </p:cNvPicPr>
          <p:nvPr userDrawn="1"/>
        </p:nvPicPr>
        <p:blipFill>
          <a:blip r:embed="rId18" cstate="email">
            <a:extLst>
              <a:ext uri="{28A0092B-C50C-407E-A947-70E740481C1C}">
                <a14:useLocalDpi xmlns:a14="http://schemas.microsoft.com/office/drawing/2010/main"/>
              </a:ext>
            </a:extLst>
          </a:blip>
          <a:stretch>
            <a:fillRect/>
          </a:stretch>
        </p:blipFill>
        <p:spPr>
          <a:xfrm>
            <a:off x="8385743" y="6121867"/>
            <a:ext cx="494457" cy="540000"/>
          </a:xfrm>
          <a:prstGeom prst="rect">
            <a:avLst/>
          </a:prstGeom>
        </p:spPr>
      </p:pic>
      <p:cxnSp>
        <p:nvCxnSpPr>
          <p:cNvPr id="9" name="Straight Connector 8">
            <a:extLst>
              <a:ext uri="{FF2B5EF4-FFF2-40B4-BE49-F238E27FC236}">
                <a16:creationId xmlns:a16="http://schemas.microsoft.com/office/drawing/2014/main" xmlns="" id="{AEFECAC3-BF7B-B746-B2D0-F554BFDC2964}"/>
              </a:ext>
              <a:ext uri="{C183D7F6-B498-43B3-948B-1728B52AA6E4}">
                <adec:decorative xmlns:adec="http://schemas.microsoft.com/office/drawing/2017/decorative" xmlns="" val="1"/>
              </a:ext>
            </a:extLst>
          </p:cNvPr>
          <p:cNvCxnSpPr/>
          <p:nvPr userDrawn="1"/>
        </p:nvCxnSpPr>
        <p:spPr>
          <a:xfrm>
            <a:off x="252796" y="388436"/>
            <a:ext cx="0" cy="108000"/>
          </a:xfrm>
          <a:prstGeom prst="line">
            <a:avLst/>
          </a:prstGeom>
          <a:ln w="31750">
            <a:solidFill>
              <a:schemeClr val="accent5"/>
            </a:solidFill>
          </a:ln>
        </p:spPr>
        <p:style>
          <a:lnRef idx="1">
            <a:schemeClr val="accent1"/>
          </a:lnRef>
          <a:fillRef idx="0">
            <a:schemeClr val="accent1"/>
          </a:fillRef>
          <a:effectRef idx="0">
            <a:schemeClr val="accent1"/>
          </a:effectRef>
          <a:fontRef idx="minor">
            <a:schemeClr val="tx1"/>
          </a:fontRef>
        </p:style>
      </p:cxnSp>
      <p:sp>
        <p:nvSpPr>
          <p:cNvPr id="10" name="TextBox 9">
            <a:extLst>
              <a:ext uri="{FF2B5EF4-FFF2-40B4-BE49-F238E27FC236}">
                <a16:creationId xmlns:a16="http://schemas.microsoft.com/office/drawing/2014/main" xmlns="" id="{874AE827-7224-224D-825A-55775AA3B745}"/>
              </a:ext>
            </a:extLst>
          </p:cNvPr>
          <p:cNvSpPr txBox="1"/>
          <p:nvPr userDrawn="1"/>
        </p:nvSpPr>
        <p:spPr>
          <a:xfrm>
            <a:off x="306969" y="365498"/>
            <a:ext cx="1853071" cy="138499"/>
          </a:xfrm>
          <a:prstGeom prst="rect">
            <a:avLst/>
          </a:prstGeom>
          <a:noFill/>
        </p:spPr>
        <p:txBody>
          <a:bodyPr wrap="none" lIns="0" tIns="0" rIns="0" bIns="0" rtlCol="0">
            <a:spAutoFit/>
          </a:bodyPr>
          <a:lstStyle/>
          <a:p>
            <a:r>
              <a:rPr lang="en-AU" sz="900" b="1" i="0">
                <a:solidFill>
                  <a:schemeClr val="tx2"/>
                </a:solidFill>
                <a:latin typeface="Montserrat SemiBold" pitchFamily="2" charset="77"/>
              </a:rPr>
              <a:t>NSW Department of Education</a:t>
            </a:r>
          </a:p>
        </p:txBody>
      </p:sp>
    </p:spTree>
    <p:extLst>
      <p:ext uri="{BB962C8B-B14F-4D97-AF65-F5344CB8AC3E}">
        <p14:creationId xmlns:p14="http://schemas.microsoft.com/office/powerpoint/2010/main" val="2180352252"/>
      </p:ext>
    </p:extLst>
  </p:cSld>
  <p:clrMap bg1="lt1" tx1="dk1" bg2="lt2" tx2="dk2" accent1="accent1" accent2="accent2" accent3="accent3" accent4="accent4" accent5="accent5" accent6="accent6" hlink="hlink" folHlink="folHlink"/>
  <p:sldLayoutIdLst>
    <p:sldLayoutId id="2147483673" r:id="rId1"/>
    <p:sldLayoutId id="2147483690" r:id="rId2"/>
    <p:sldLayoutId id="2147483688" r:id="rId3"/>
    <p:sldLayoutId id="2147483692" r:id="rId4"/>
    <p:sldLayoutId id="2147483691" r:id="rId5"/>
    <p:sldLayoutId id="2147483694" r:id="rId6"/>
    <p:sldLayoutId id="2147483675" r:id="rId7"/>
    <p:sldLayoutId id="2147483670" r:id="rId8"/>
    <p:sldLayoutId id="2147483689" r:id="rId9"/>
    <p:sldLayoutId id="2147483671" r:id="rId10"/>
    <p:sldLayoutId id="2147483696" r:id="rId11"/>
    <p:sldLayoutId id="2147483697" r:id="rId12"/>
    <p:sldLayoutId id="2147483695" r:id="rId13"/>
    <p:sldLayoutId id="2147483698" r:id="rId14"/>
    <p:sldLayoutId id="2147483687" r:id="rId15"/>
    <p:sldLayoutId id="2147483699" r:id="rId16"/>
  </p:sldLayoutIdLst>
  <p:transition>
    <p:fade/>
  </p:transition>
  <p:hf sldNum="0" hdr="0" dt="0"/>
  <p:txStyles>
    <p:titleStyle>
      <a:lvl1pPr algn="l" defTabSz="514337" rtl="0" eaLnBrk="1" latinLnBrk="0" hangingPunct="1">
        <a:lnSpc>
          <a:spcPct val="90000"/>
        </a:lnSpc>
        <a:spcBef>
          <a:spcPct val="0"/>
        </a:spcBef>
        <a:buNone/>
        <a:defRPr sz="2400" b="0" i="0" u="none" kern="1200">
          <a:solidFill>
            <a:schemeClr val="tx2"/>
          </a:solidFill>
          <a:latin typeface="Montserrat SemiBold" panose="00000700000000000000" pitchFamily="2" charset="0"/>
          <a:ea typeface="+mj-ea"/>
          <a:cs typeface="+mj-cs"/>
        </a:defRPr>
      </a:lvl1pPr>
    </p:titleStyle>
    <p:bodyStyle>
      <a:lvl1pPr marL="133347" indent="-133347" algn="l" defTabSz="514337" rtl="0" eaLnBrk="1" latinLnBrk="0" hangingPunct="1">
        <a:lnSpc>
          <a:spcPct val="150000"/>
        </a:lnSpc>
        <a:spcBef>
          <a:spcPts val="0"/>
        </a:spcBef>
        <a:spcAft>
          <a:spcPts val="450"/>
        </a:spcAft>
        <a:buFont typeface="Arial" panose="020B0604020202020204" pitchFamily="34" charset="0"/>
        <a:buChar char="•"/>
        <a:defRPr sz="1800" kern="1200">
          <a:solidFill>
            <a:schemeClr val="tx2"/>
          </a:solidFill>
          <a:latin typeface="Montserrat Medium" pitchFamily="2" charset="77"/>
          <a:ea typeface="+mn-ea"/>
          <a:cs typeface="+mn-cs"/>
        </a:defRPr>
      </a:lvl1pPr>
      <a:lvl2pPr marL="266693" indent="-133347" algn="l" defTabSz="514337" rtl="0" eaLnBrk="1" latinLnBrk="0" hangingPunct="1">
        <a:lnSpc>
          <a:spcPct val="150000"/>
        </a:lnSpc>
        <a:spcBef>
          <a:spcPts val="0"/>
        </a:spcBef>
        <a:spcAft>
          <a:spcPts val="450"/>
        </a:spcAft>
        <a:buClrTx/>
        <a:buFont typeface="Montserrat Medium" panose="00000600000000000000" pitchFamily="2" charset="0"/>
        <a:buChar char="−"/>
        <a:defRPr sz="1600" b="0" i="0" u="none" kern="1200">
          <a:solidFill>
            <a:schemeClr val="tx2"/>
          </a:solidFill>
          <a:latin typeface="Montserrat Medium" pitchFamily="2" charset="77"/>
          <a:ea typeface="+mn-ea"/>
          <a:cs typeface="+mn-cs"/>
        </a:defRPr>
      </a:lvl2pPr>
      <a:lvl3pPr marL="405994" indent="-133347" algn="l" defTabSz="514337" rtl="0" eaLnBrk="1" latinLnBrk="0" hangingPunct="1">
        <a:lnSpc>
          <a:spcPct val="150000"/>
        </a:lnSpc>
        <a:spcBef>
          <a:spcPts val="0"/>
        </a:spcBef>
        <a:spcAft>
          <a:spcPts val="450"/>
        </a:spcAft>
        <a:buClrTx/>
        <a:buFont typeface="Montserrat Medium" panose="00000600000000000000" pitchFamily="2" charset="0"/>
        <a:buChar char="»"/>
        <a:tabLst/>
        <a:defRPr sz="1600" kern="1200">
          <a:solidFill>
            <a:schemeClr val="tx2"/>
          </a:solidFill>
          <a:latin typeface="Montserrat Medium" pitchFamily="2" charset="77"/>
          <a:ea typeface="+mn-ea"/>
          <a:cs typeface="+mn-cs"/>
        </a:defRPr>
      </a:lvl3pPr>
      <a:lvl4pPr marL="539341" indent="-139301" algn="l" defTabSz="514337" rtl="0" eaLnBrk="1" latinLnBrk="0" hangingPunct="1">
        <a:lnSpc>
          <a:spcPct val="150000"/>
        </a:lnSpc>
        <a:spcBef>
          <a:spcPts val="0"/>
        </a:spcBef>
        <a:spcAft>
          <a:spcPts val="450"/>
        </a:spcAft>
        <a:buClrTx/>
        <a:buFont typeface="Courier New" panose="02070309020205020404" pitchFamily="49" charset="0"/>
        <a:buChar char="o"/>
        <a:defRPr sz="1400" b="0" i="0" kern="1200">
          <a:solidFill>
            <a:schemeClr val="tx2"/>
          </a:solidFill>
          <a:latin typeface="Montserrat Medium" panose="00000600000000000000" pitchFamily="2" charset="0"/>
          <a:ea typeface="+mn-ea"/>
          <a:cs typeface="+mn-cs"/>
        </a:defRPr>
      </a:lvl4pPr>
      <a:lvl5pPr marL="672687" indent="-133347" algn="l" defTabSz="514337" rtl="0" eaLnBrk="1" latinLnBrk="0" hangingPunct="1">
        <a:lnSpc>
          <a:spcPct val="150000"/>
        </a:lnSpc>
        <a:spcBef>
          <a:spcPts val="0"/>
        </a:spcBef>
        <a:spcAft>
          <a:spcPts val="450"/>
        </a:spcAft>
        <a:buFont typeface="Arial" panose="020B0604020202020204" pitchFamily="34" charset="0"/>
        <a:buChar char="•"/>
        <a:defRPr sz="1200" b="0" i="0" kern="1200">
          <a:solidFill>
            <a:schemeClr val="tx2"/>
          </a:solidFill>
          <a:latin typeface="+mn-lt"/>
          <a:ea typeface="+mn-ea"/>
          <a:cs typeface="+mn-cs"/>
        </a:defRPr>
      </a:lvl5pPr>
      <a:lvl6pPr marL="1414422" indent="-128584" algn="l" defTabSz="514337"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6pPr>
      <a:lvl7pPr marL="1671590" indent="-128584" algn="l" defTabSz="514337"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7pPr>
      <a:lvl8pPr marL="1928758" indent="-128584" algn="l" defTabSz="514337"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8pPr>
      <a:lvl9pPr marL="2185925" indent="-128584" algn="l" defTabSz="514337"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9pPr>
    </p:bodyStyle>
    <p:otherStyle>
      <a:defPPr>
        <a:defRPr lang="en-US"/>
      </a:defPPr>
      <a:lvl1pPr marL="0" algn="l" defTabSz="514337" rtl="0" eaLnBrk="1" latinLnBrk="0" hangingPunct="1">
        <a:defRPr sz="1013" kern="1200">
          <a:solidFill>
            <a:schemeClr val="tx1"/>
          </a:solidFill>
          <a:latin typeface="+mn-lt"/>
          <a:ea typeface="+mn-ea"/>
          <a:cs typeface="+mn-cs"/>
        </a:defRPr>
      </a:lvl1pPr>
      <a:lvl2pPr marL="257168" algn="l" defTabSz="514337" rtl="0" eaLnBrk="1" latinLnBrk="0" hangingPunct="1">
        <a:defRPr sz="1013" kern="1200">
          <a:solidFill>
            <a:schemeClr val="tx1"/>
          </a:solidFill>
          <a:latin typeface="+mn-lt"/>
          <a:ea typeface="+mn-ea"/>
          <a:cs typeface="+mn-cs"/>
        </a:defRPr>
      </a:lvl2pPr>
      <a:lvl3pPr marL="514337" algn="l" defTabSz="514337" rtl="0" eaLnBrk="1" latinLnBrk="0" hangingPunct="1">
        <a:defRPr sz="1013" kern="1200">
          <a:solidFill>
            <a:schemeClr val="tx1"/>
          </a:solidFill>
          <a:latin typeface="+mn-lt"/>
          <a:ea typeface="+mn-ea"/>
          <a:cs typeface="+mn-cs"/>
        </a:defRPr>
      </a:lvl3pPr>
      <a:lvl4pPr marL="771503" algn="l" defTabSz="514337" rtl="0" eaLnBrk="1" latinLnBrk="0" hangingPunct="1">
        <a:defRPr sz="1013" kern="1200">
          <a:solidFill>
            <a:schemeClr val="tx1"/>
          </a:solidFill>
          <a:latin typeface="+mn-lt"/>
          <a:ea typeface="+mn-ea"/>
          <a:cs typeface="+mn-cs"/>
        </a:defRPr>
      </a:lvl4pPr>
      <a:lvl5pPr marL="1028672" algn="l" defTabSz="514337" rtl="0" eaLnBrk="1" latinLnBrk="0" hangingPunct="1">
        <a:defRPr sz="1013" kern="1200">
          <a:solidFill>
            <a:schemeClr val="tx1"/>
          </a:solidFill>
          <a:latin typeface="+mn-lt"/>
          <a:ea typeface="+mn-ea"/>
          <a:cs typeface="+mn-cs"/>
        </a:defRPr>
      </a:lvl5pPr>
      <a:lvl6pPr marL="1285839" algn="l" defTabSz="514337" rtl="0" eaLnBrk="1" latinLnBrk="0" hangingPunct="1">
        <a:defRPr sz="1013" kern="1200">
          <a:solidFill>
            <a:schemeClr val="tx1"/>
          </a:solidFill>
          <a:latin typeface="+mn-lt"/>
          <a:ea typeface="+mn-ea"/>
          <a:cs typeface="+mn-cs"/>
        </a:defRPr>
      </a:lvl6pPr>
      <a:lvl7pPr marL="1543007" algn="l" defTabSz="514337" rtl="0" eaLnBrk="1" latinLnBrk="0" hangingPunct="1">
        <a:defRPr sz="1013" kern="1200">
          <a:solidFill>
            <a:schemeClr val="tx1"/>
          </a:solidFill>
          <a:latin typeface="+mn-lt"/>
          <a:ea typeface="+mn-ea"/>
          <a:cs typeface="+mn-cs"/>
        </a:defRPr>
      </a:lvl7pPr>
      <a:lvl8pPr marL="1800174" algn="l" defTabSz="514337" rtl="0" eaLnBrk="1" latinLnBrk="0" hangingPunct="1">
        <a:defRPr sz="1013" kern="1200">
          <a:solidFill>
            <a:schemeClr val="tx1"/>
          </a:solidFill>
          <a:latin typeface="+mn-lt"/>
          <a:ea typeface="+mn-ea"/>
          <a:cs typeface="+mn-cs"/>
        </a:defRPr>
      </a:lvl8pPr>
      <a:lvl9pPr marL="2057342" algn="l" defTabSz="514337" rtl="0" eaLnBrk="1" latinLnBrk="0" hangingPunct="1">
        <a:defRPr sz="1013" kern="1200">
          <a:solidFill>
            <a:schemeClr val="tx1"/>
          </a:solidFill>
          <a:latin typeface="+mn-lt"/>
          <a:ea typeface="+mn-ea"/>
          <a:cs typeface="+mn-cs"/>
        </a:defRPr>
      </a:lvl9pPr>
    </p:otherStyle>
  </p:txStyles>
  <p:extLst>
    <p:ext uri="{27BBF7A9-308A-43DC-89C8-2F10F3537804}">
      <p15:sldGuideLst xmlns:p15="http://schemas.microsoft.com/office/powerpoint/2012/main" xmlns="">
        <p15:guide id="19" pos="184" userDrawn="1">
          <p15:clr>
            <a:srgbClr val="F26B43"/>
          </p15:clr>
        </p15:guide>
        <p15:guide id="20" pos="2880" userDrawn="1">
          <p15:clr>
            <a:srgbClr val="F26B43"/>
          </p15:clr>
        </p15:guide>
        <p15:guide id="21" pos="5576" userDrawn="1">
          <p15:clr>
            <a:srgbClr val="F26B43"/>
          </p15:clr>
        </p15:guide>
        <p15:guide id="22" orient="horz" pos="249" userDrawn="1">
          <p15:clr>
            <a:srgbClr val="F26B43"/>
          </p15:clr>
        </p15:guide>
        <p15:guide id="23" orient="horz" pos="4178" userDrawn="1">
          <p15:clr>
            <a:srgbClr val="F26B43"/>
          </p15:clr>
        </p15:guide>
        <p15:guide id="34" orient="horz" pos="527" userDrawn="1">
          <p15:clr>
            <a:srgbClr val="FBAE40"/>
          </p15:clr>
        </p15:guide>
        <p15:guide id="35" orient="horz" pos="867" userDrawn="1">
          <p15:clr>
            <a:srgbClr val="FBAE40"/>
          </p15:clr>
        </p15:guide>
        <p15:guide id="36" orient="horz" pos="1049" userDrawn="1">
          <p15:clr>
            <a:srgbClr val="FBAE40"/>
          </p15:clr>
        </p15:guide>
        <p15:guide id="37" pos="633" userDrawn="1">
          <p15:clr>
            <a:srgbClr val="FDE53C"/>
          </p15:clr>
        </p15:guide>
        <p15:guide id="38" pos="1082" userDrawn="1">
          <p15:clr>
            <a:srgbClr val="FDE53C"/>
          </p15:clr>
        </p15:guide>
        <p15:guide id="39" pos="1532" userDrawn="1">
          <p15:clr>
            <a:srgbClr val="FDE53C"/>
          </p15:clr>
        </p15:guide>
        <p15:guide id="40" pos="1981" userDrawn="1">
          <p15:clr>
            <a:srgbClr val="FDE53C"/>
          </p15:clr>
        </p15:guide>
        <p15:guide id="41" pos="2431" userDrawn="1">
          <p15:clr>
            <a:srgbClr val="FDE53C"/>
          </p15:clr>
        </p15:guide>
        <p15:guide id="42" pos="3329" userDrawn="1">
          <p15:clr>
            <a:srgbClr val="FDE53C"/>
          </p15:clr>
        </p15:guide>
        <p15:guide id="43" pos="3779" userDrawn="1">
          <p15:clr>
            <a:srgbClr val="FDE53C"/>
          </p15:clr>
        </p15:guide>
        <p15:guide id="44" pos="4228" userDrawn="1">
          <p15:clr>
            <a:srgbClr val="FDE53C"/>
          </p15:clr>
        </p15:guide>
        <p15:guide id="45" pos="4677" userDrawn="1">
          <p15:clr>
            <a:srgbClr val="FDE53C"/>
          </p15:clr>
        </p15:guide>
        <p15:guide id="46" pos="5126" userDrawn="1">
          <p15:clr>
            <a:srgbClr val="FDE53C"/>
          </p15:clr>
        </p15:guide>
        <p15:guide id="47" orient="horz" pos="1162" userDrawn="1">
          <p15:clr>
            <a:srgbClr val="FBAE40"/>
          </p15:clr>
        </p15:guide>
      </p15:sldGuideLst>
    </p:ext>
  </p:extLst>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8" Type="http://schemas.openxmlformats.org/officeDocument/2006/relationships/image" Target="../media/image20.png"/><Relationship Id="rId13" Type="http://schemas.openxmlformats.org/officeDocument/2006/relationships/image" Target="../media/image25.png"/><Relationship Id="rId18" Type="http://schemas.openxmlformats.org/officeDocument/2006/relationships/image" Target="../media/image30.png"/><Relationship Id="rId3" Type="http://schemas.openxmlformats.org/officeDocument/2006/relationships/image" Target="../media/image15.png"/><Relationship Id="rId7" Type="http://schemas.openxmlformats.org/officeDocument/2006/relationships/image" Target="../media/image19.png"/><Relationship Id="rId12" Type="http://schemas.openxmlformats.org/officeDocument/2006/relationships/image" Target="../media/image24.png"/><Relationship Id="rId17" Type="http://schemas.openxmlformats.org/officeDocument/2006/relationships/image" Target="../media/image29.png"/><Relationship Id="rId2" Type="http://schemas.openxmlformats.org/officeDocument/2006/relationships/notesSlide" Target="../notesSlides/notesSlide3.xml"/><Relationship Id="rId16" Type="http://schemas.openxmlformats.org/officeDocument/2006/relationships/image" Target="../media/image28.png"/><Relationship Id="rId1" Type="http://schemas.openxmlformats.org/officeDocument/2006/relationships/slideLayout" Target="../slideLayouts/slideLayout13.xml"/><Relationship Id="rId6" Type="http://schemas.openxmlformats.org/officeDocument/2006/relationships/image" Target="../media/image18.png"/><Relationship Id="rId11" Type="http://schemas.openxmlformats.org/officeDocument/2006/relationships/image" Target="../media/image23.jpeg"/><Relationship Id="rId5" Type="http://schemas.openxmlformats.org/officeDocument/2006/relationships/image" Target="../media/image17.png"/><Relationship Id="rId15" Type="http://schemas.openxmlformats.org/officeDocument/2006/relationships/image" Target="../media/image27.png"/><Relationship Id="rId10" Type="http://schemas.openxmlformats.org/officeDocument/2006/relationships/image" Target="../media/image22.png"/><Relationship Id="rId4" Type="http://schemas.openxmlformats.org/officeDocument/2006/relationships/image" Target="../media/image16.png"/><Relationship Id="rId9" Type="http://schemas.openxmlformats.org/officeDocument/2006/relationships/image" Target="../media/image21.jpeg"/><Relationship Id="rId14" Type="http://schemas.openxmlformats.org/officeDocument/2006/relationships/image" Target="../media/image26.png"/></Relationships>
</file>

<file path=ppt/slides/_rels/slide4.xml.rels><?xml version="1.0" encoding="UTF-8" standalone="yes"?>
<Relationships xmlns="http://schemas.openxmlformats.org/package/2006/relationships"><Relationship Id="rId8" Type="http://schemas.microsoft.com/office/2007/relationships/hdphoto" Target="../media/hdphoto2.wdp"/><Relationship Id="rId3" Type="http://schemas.openxmlformats.org/officeDocument/2006/relationships/image" Target="../media/image31.jpeg"/><Relationship Id="rId7" Type="http://schemas.openxmlformats.org/officeDocument/2006/relationships/image" Target="../media/image34.png"/><Relationship Id="rId2" Type="http://schemas.openxmlformats.org/officeDocument/2006/relationships/notesSlide" Target="../notesSlides/notesSlide4.xml"/><Relationship Id="rId1" Type="http://schemas.openxmlformats.org/officeDocument/2006/relationships/slideLayout" Target="../slideLayouts/slideLayout13.xml"/><Relationship Id="rId6" Type="http://schemas.openxmlformats.org/officeDocument/2006/relationships/image" Target="../media/image33.jpeg"/><Relationship Id="rId5" Type="http://schemas.microsoft.com/office/2007/relationships/hdphoto" Target="../media/hdphoto1.wdp"/><Relationship Id="rId4" Type="http://schemas.openxmlformats.org/officeDocument/2006/relationships/image" Target="../media/image32.png"/><Relationship Id="rId9" Type="http://schemas.openxmlformats.org/officeDocument/2006/relationships/image" Target="../media/image35.jpe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8.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9.xml"/><Relationship Id="rId1" Type="http://schemas.openxmlformats.org/officeDocument/2006/relationships/slideLayout" Target="../slideLayouts/slideLayout9.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8.xml"/></Relationships>
</file>

<file path=ppt/slides/_rels/slide11.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1.xml"/><Relationship Id="rId1" Type="http://schemas.openxmlformats.org/officeDocument/2006/relationships/slideLayout" Target="../slideLayouts/slideLayout9.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8.xml"/></Relationships>
</file>

<file path=ppt/slides/_rels/slide13.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3.xml"/><Relationship Id="rId1" Type="http://schemas.openxmlformats.org/officeDocument/2006/relationships/slideLayout" Target="../slideLayouts/slideLayout9.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8.xml"/></Relationships>
</file>

<file path=ppt/slides/_rels/slide1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15.xml"/><Relationship Id="rId1" Type="http://schemas.openxmlformats.org/officeDocument/2006/relationships/slideLayout" Target="../slideLayouts/slideLayout1.xml"/><Relationship Id="rId5" Type="http://schemas.openxmlformats.org/officeDocument/2006/relationships/image" Target="../media/image39.png"/><Relationship Id="rId4" Type="http://schemas.openxmlformats.org/officeDocument/2006/relationships/image" Target="../media/image38.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sz="quarter" idx="15"/>
          </p:nvPr>
        </p:nvSpPr>
        <p:spPr/>
        <p:txBody>
          <a:bodyPr/>
          <a:lstStyle/>
          <a:p>
            <a:r>
              <a:rPr lang="en-AU" dirty="0" smtClean="0"/>
              <a:t>&lt;Insert date&gt;</a:t>
            </a:r>
          </a:p>
          <a:p>
            <a:r>
              <a:rPr lang="en-AU" dirty="0" smtClean="0"/>
              <a:t>&lt; insert facilitator name&gt;</a:t>
            </a:r>
            <a:r>
              <a:rPr lang="en-AU" dirty="0"/>
              <a:t/>
            </a:r>
            <a:br>
              <a:rPr lang="en-AU" dirty="0"/>
            </a:br>
            <a:endParaRPr lang="en-AU" dirty="0"/>
          </a:p>
        </p:txBody>
      </p:sp>
      <p:sp>
        <p:nvSpPr>
          <p:cNvPr id="4" name="Title 3"/>
          <p:cNvSpPr>
            <a:spLocks noGrp="1"/>
          </p:cNvSpPr>
          <p:nvPr>
            <p:ph type="title"/>
          </p:nvPr>
        </p:nvSpPr>
        <p:spPr/>
        <p:txBody>
          <a:bodyPr/>
          <a:lstStyle/>
          <a:p>
            <a:r>
              <a:rPr lang="en-AU" dirty="0"/>
              <a:t>Student use of digital devices </a:t>
            </a:r>
            <a:br>
              <a:rPr lang="en-AU" dirty="0"/>
            </a:br>
            <a:r>
              <a:rPr lang="en-AU" dirty="0"/>
              <a:t>and online services</a:t>
            </a:r>
          </a:p>
        </p:txBody>
      </p:sp>
      <p:sp>
        <p:nvSpPr>
          <p:cNvPr id="8" name="Text Placeholder 7"/>
          <p:cNvSpPr>
            <a:spLocks noGrp="1"/>
          </p:cNvSpPr>
          <p:nvPr>
            <p:ph type="body" sz="quarter" idx="16"/>
          </p:nvPr>
        </p:nvSpPr>
        <p:spPr>
          <a:xfrm>
            <a:off x="263236" y="1143001"/>
            <a:ext cx="8015411" cy="1521834"/>
          </a:xfrm>
        </p:spPr>
        <p:txBody>
          <a:bodyPr>
            <a:normAutofit/>
          </a:bodyPr>
          <a:lstStyle/>
          <a:p>
            <a:pPr>
              <a:lnSpc>
                <a:spcPct val="110000"/>
              </a:lnSpc>
            </a:pPr>
            <a:r>
              <a:rPr lang="en-AU" smtClean="0"/>
              <a:t>Student </a:t>
            </a:r>
            <a:r>
              <a:rPr lang="en-AU" dirty="0" smtClean="0"/>
              <a:t>consultation </a:t>
            </a:r>
            <a:endParaRPr lang="en-AU" b="1" dirty="0"/>
          </a:p>
        </p:txBody>
      </p:sp>
    </p:spTree>
    <p:extLst>
      <p:ext uri="{BB962C8B-B14F-4D97-AF65-F5344CB8AC3E}">
        <p14:creationId xmlns:p14="http://schemas.microsoft.com/office/powerpoint/2010/main" val="2705733749"/>
      </p:ext>
    </p:extLst>
  </p:cSld>
  <p:clrMapOvr>
    <a:masterClrMapping/>
  </p:clrMapOvr>
  <p:transition>
    <p:fad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294660" y="1844675"/>
            <a:ext cx="8628224" cy="4704617"/>
          </a:xfrm>
        </p:spPr>
        <p:txBody>
          <a:bodyPr>
            <a:normAutofit/>
          </a:bodyPr>
          <a:lstStyle/>
          <a:p>
            <a:pPr marL="342900" indent="-342900">
              <a:buFont typeface="+mj-lt"/>
              <a:buAutoNum type="arabicPeriod"/>
            </a:pPr>
            <a:r>
              <a:rPr lang="en-AU" dirty="0" smtClean="0"/>
              <a:t>To tell you about the Department of Education’s policy about student use of digital devices and online services.</a:t>
            </a:r>
          </a:p>
          <a:p>
            <a:pPr marL="342900" indent="-342900">
              <a:buFont typeface="+mj-lt"/>
              <a:buAutoNum type="arabicPeriod"/>
            </a:pPr>
            <a:endParaRPr lang="en-AU" dirty="0" smtClean="0"/>
          </a:p>
          <a:p>
            <a:pPr marL="342900" indent="-342900">
              <a:buFont typeface="+mj-lt"/>
              <a:buAutoNum type="arabicPeriod"/>
            </a:pPr>
            <a:r>
              <a:rPr lang="en-AU" dirty="0" smtClean="0"/>
              <a:t>To discuss how we use digital technology in our school now and how we may want to use it in the future.</a:t>
            </a:r>
          </a:p>
          <a:p>
            <a:pPr marL="342900" indent="-342900">
              <a:buFont typeface="+mj-lt"/>
              <a:buAutoNum type="arabicPeriod"/>
            </a:pPr>
            <a:endParaRPr lang="en-AU" dirty="0"/>
          </a:p>
          <a:p>
            <a:pPr marL="342900" indent="-342900">
              <a:buFont typeface="+mj-lt"/>
              <a:buAutoNum type="arabicPeriod"/>
            </a:pPr>
            <a:r>
              <a:rPr lang="en-AU" dirty="0" smtClean="0"/>
              <a:t>To talk about ways the school can </a:t>
            </a:r>
            <a:r>
              <a:rPr lang="en-AU" dirty="0" smtClean="0"/>
              <a:t> support </a:t>
            </a:r>
            <a:r>
              <a:rPr lang="en-AU" dirty="0" smtClean="0"/>
              <a:t>you to use </a:t>
            </a:r>
            <a:r>
              <a:rPr lang="en-AU" dirty="0"/>
              <a:t>digital technology </a:t>
            </a:r>
            <a:r>
              <a:rPr lang="en-AU" dirty="0" smtClean="0"/>
              <a:t>safely, </a:t>
            </a:r>
            <a:r>
              <a:rPr lang="en-AU" dirty="0"/>
              <a:t>responsibly and </a:t>
            </a:r>
            <a:r>
              <a:rPr lang="en-AU" dirty="0" smtClean="0"/>
              <a:t>respectfully.</a:t>
            </a:r>
            <a:endParaRPr lang="en-AU" dirty="0"/>
          </a:p>
          <a:p>
            <a:endParaRPr lang="en-AU" dirty="0"/>
          </a:p>
          <a:p>
            <a:pPr marL="0" indent="0">
              <a:buNone/>
            </a:pPr>
            <a:endParaRPr lang="en-AU" dirty="0" smtClean="0"/>
          </a:p>
          <a:p>
            <a:endParaRPr lang="en-AU" dirty="0"/>
          </a:p>
        </p:txBody>
      </p:sp>
      <p:sp>
        <p:nvSpPr>
          <p:cNvPr id="3" name="Text Placeholder 2"/>
          <p:cNvSpPr>
            <a:spLocks noGrp="1"/>
          </p:cNvSpPr>
          <p:nvPr>
            <p:ph type="body" sz="quarter" idx="15"/>
          </p:nvPr>
        </p:nvSpPr>
        <p:spPr>
          <a:xfrm>
            <a:off x="271512" y="1199331"/>
            <a:ext cx="8627651" cy="419659"/>
          </a:xfrm>
        </p:spPr>
        <p:txBody>
          <a:bodyPr/>
          <a:lstStyle/>
          <a:p>
            <a:r>
              <a:rPr lang="en-AU" dirty="0" smtClean="0"/>
              <a:t>Purpose </a:t>
            </a:r>
            <a:endParaRPr lang="en-AU" dirty="0"/>
          </a:p>
        </p:txBody>
      </p:sp>
      <p:sp>
        <p:nvSpPr>
          <p:cNvPr id="4" name="Title 3"/>
          <p:cNvSpPr>
            <a:spLocks noGrp="1"/>
          </p:cNvSpPr>
          <p:nvPr>
            <p:ph type="title"/>
          </p:nvPr>
        </p:nvSpPr>
        <p:spPr/>
        <p:txBody>
          <a:bodyPr/>
          <a:lstStyle/>
          <a:p>
            <a:r>
              <a:rPr lang="en-AU" dirty="0" smtClean="0"/>
              <a:t>Student </a:t>
            </a:r>
            <a:r>
              <a:rPr lang="en-AU" dirty="0" smtClean="0"/>
              <a:t>consultation </a:t>
            </a:r>
            <a:endParaRPr lang="en-AU" dirty="0"/>
          </a:p>
        </p:txBody>
      </p:sp>
      <p:sp>
        <p:nvSpPr>
          <p:cNvPr id="5" name="Footer Placeholder 4"/>
          <p:cNvSpPr>
            <a:spLocks noGrp="1"/>
          </p:cNvSpPr>
          <p:nvPr>
            <p:ph type="ftr" sz="quarter" idx="3"/>
          </p:nvPr>
        </p:nvSpPr>
        <p:spPr/>
        <p:txBody>
          <a:bodyPr/>
          <a:lstStyle/>
          <a:p>
            <a:fld id="{5116C895-348D-4FA1-AC3F-6A98EE2CBA64}" type="slidenum">
              <a:rPr lang="en-US" smtClean="0"/>
              <a:pPr/>
              <a:t>2</a:t>
            </a:fld>
            <a:endParaRPr lang="en-US"/>
          </a:p>
        </p:txBody>
      </p:sp>
    </p:spTree>
    <p:extLst>
      <p:ext uri="{BB962C8B-B14F-4D97-AF65-F5344CB8AC3E}">
        <p14:creationId xmlns:p14="http://schemas.microsoft.com/office/powerpoint/2010/main" val="3459092681"/>
      </p:ext>
    </p:extLst>
  </p:cSld>
  <p:clrMapOvr>
    <a:masterClrMapping/>
  </p:clrMapOvr>
  <p:transition>
    <p:fade/>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6"/>
          </p:nvPr>
        </p:nvSpPr>
        <p:spPr>
          <a:xfrm>
            <a:off x="298092" y="1795978"/>
            <a:ext cx="8624221" cy="4067175"/>
          </a:xfrm>
        </p:spPr>
        <p:txBody>
          <a:bodyPr/>
          <a:lstStyle/>
          <a:p>
            <a:pPr marL="0" indent="0">
              <a:buNone/>
            </a:pPr>
            <a:endParaRPr lang="en-AU" dirty="0"/>
          </a:p>
        </p:txBody>
      </p:sp>
      <p:sp>
        <p:nvSpPr>
          <p:cNvPr id="4" name="Text Placeholder 3"/>
          <p:cNvSpPr>
            <a:spLocks noGrp="1"/>
          </p:cNvSpPr>
          <p:nvPr>
            <p:ph type="body" sz="quarter" idx="15"/>
          </p:nvPr>
        </p:nvSpPr>
        <p:spPr/>
        <p:txBody>
          <a:bodyPr/>
          <a:lstStyle/>
          <a:p>
            <a:r>
              <a:rPr lang="en-AU" dirty="0" smtClean="0">
                <a:solidFill>
                  <a:srgbClr val="19233E"/>
                </a:solidFill>
              </a:rPr>
              <a:t>Online </a:t>
            </a:r>
            <a:r>
              <a:rPr lang="en-AU" dirty="0">
                <a:solidFill>
                  <a:srgbClr val="19233E"/>
                </a:solidFill>
              </a:rPr>
              <a:t>services are any software, website or app that can gather, process or communicate </a:t>
            </a:r>
            <a:r>
              <a:rPr lang="en-AU" dirty="0" smtClean="0">
                <a:solidFill>
                  <a:srgbClr val="19233E"/>
                </a:solidFill>
              </a:rPr>
              <a:t>information.</a:t>
            </a:r>
            <a:endParaRPr lang="en-AU" dirty="0">
              <a:solidFill>
                <a:srgbClr val="19233E"/>
              </a:solidFill>
            </a:endParaRPr>
          </a:p>
        </p:txBody>
      </p:sp>
      <p:sp>
        <p:nvSpPr>
          <p:cNvPr id="5" name="Title 4"/>
          <p:cNvSpPr>
            <a:spLocks noGrp="1"/>
          </p:cNvSpPr>
          <p:nvPr>
            <p:ph type="title"/>
          </p:nvPr>
        </p:nvSpPr>
        <p:spPr/>
        <p:txBody>
          <a:bodyPr/>
          <a:lstStyle/>
          <a:p>
            <a:r>
              <a:rPr lang="en-AU" dirty="0" smtClean="0"/>
              <a:t>Online Services</a:t>
            </a:r>
            <a:endParaRPr lang="en-AU" dirty="0"/>
          </a:p>
        </p:txBody>
      </p:sp>
      <p:sp>
        <p:nvSpPr>
          <p:cNvPr id="6" name="Footer Placeholder 5"/>
          <p:cNvSpPr>
            <a:spLocks noGrp="1"/>
          </p:cNvSpPr>
          <p:nvPr>
            <p:ph type="ftr" sz="quarter" idx="3"/>
          </p:nvPr>
        </p:nvSpPr>
        <p:spPr/>
        <p:txBody>
          <a:bodyPr/>
          <a:lstStyle/>
          <a:p>
            <a:fld id="{5116C895-348D-4FA1-AC3F-6A98EE2CBA64}" type="slidenum">
              <a:rPr lang="en-US" smtClean="0"/>
              <a:pPr/>
              <a:t>3</a:t>
            </a:fld>
            <a:endParaRPr lang="en-US"/>
          </a:p>
        </p:txBody>
      </p:sp>
      <p:pic>
        <p:nvPicPr>
          <p:cNvPr id="11" name="Picture 2" descr="Image result for google chrome icon&quot;"/>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60457" y="2328763"/>
            <a:ext cx="1108083" cy="1108083"/>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4" descr="Image result for word online icon&quot;"/>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831207" y="2360639"/>
            <a:ext cx="1061556" cy="1061556"/>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6" descr="Image result for google slides icon&quot;"/>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071809" y="2387038"/>
            <a:ext cx="1074409" cy="1074409"/>
          </a:xfrm>
          <a:prstGeom prst="rect">
            <a:avLst/>
          </a:prstGeom>
          <a:noFill/>
          <a:extLst>
            <a:ext uri="{909E8E84-426E-40DD-AFC4-6F175D3DCCD1}">
              <a14:hiddenFill xmlns:a14="http://schemas.microsoft.com/office/drawing/2010/main">
                <a:solidFill>
                  <a:srgbClr val="FFFFFF"/>
                </a:solidFill>
              </a14:hiddenFill>
            </a:ext>
          </a:extLst>
        </p:spPr>
      </p:pic>
      <p:pic>
        <p:nvPicPr>
          <p:cNvPr id="14" name="Picture 8" descr="Image result for youtube icon&quot;"/>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497320" y="2461657"/>
            <a:ext cx="1164307" cy="810105"/>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0" descr="Image result for facebook icon&quot;"/>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6080214" y="2435855"/>
            <a:ext cx="911123" cy="911123"/>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5" descr="Image result for twitter icon&quot;"/>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229685" y="2397103"/>
            <a:ext cx="913043" cy="913043"/>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Image result for instagram icon&quot;"/>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7229685" y="3454749"/>
            <a:ext cx="913043" cy="913043"/>
          </a:xfrm>
          <a:prstGeom prst="rect">
            <a:avLst/>
          </a:prstGeom>
          <a:noFill/>
          <a:extLst>
            <a:ext uri="{909E8E84-426E-40DD-AFC4-6F175D3DCCD1}">
              <a14:hiddenFill xmlns:a14="http://schemas.microsoft.com/office/drawing/2010/main">
                <a:solidFill>
                  <a:srgbClr val="FFFFFF"/>
                </a:solidFill>
              </a14:hiddenFill>
            </a:ext>
          </a:extLst>
        </p:spPr>
      </p:pic>
      <p:pic>
        <p:nvPicPr>
          <p:cNvPr id="18" name="Picture 8" descr="Image result for whatsapp icon&quot;"/>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7229685" y="4442305"/>
            <a:ext cx="913043" cy="913043"/>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10" descr="Image result for fortnite image&quot;"/>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7232947" y="5695482"/>
            <a:ext cx="909780" cy="683403"/>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12" descr="Image result for league of legends icon&quot;"/>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5972040" y="5545998"/>
            <a:ext cx="876171" cy="876171"/>
          </a:xfrm>
          <a:prstGeom prst="rect">
            <a:avLst/>
          </a:prstGeom>
          <a:noFill/>
          <a:extLst>
            <a:ext uri="{909E8E84-426E-40DD-AFC4-6F175D3DCCD1}">
              <a14:hiddenFill xmlns:a14="http://schemas.microsoft.com/office/drawing/2010/main">
                <a:solidFill>
                  <a:srgbClr val="FFFFFF"/>
                </a:solidFill>
              </a14:hiddenFill>
            </a:ext>
          </a:extLst>
        </p:spPr>
      </p:pic>
      <p:pic>
        <p:nvPicPr>
          <p:cNvPr id="21" name="Picture 16" descr="Image result for apple app store icon&quot;"/>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4638159" y="5438839"/>
            <a:ext cx="1023468" cy="1023468"/>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20" descr="Image result for discord icon&quot;"/>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1686523" y="5402822"/>
            <a:ext cx="1244928" cy="1220431"/>
          </a:xfrm>
          <a:prstGeom prst="rect">
            <a:avLst/>
          </a:prstGeom>
          <a:noFill/>
          <a:extLst>
            <a:ext uri="{909E8E84-426E-40DD-AFC4-6F175D3DCCD1}">
              <a14:hiddenFill xmlns:a14="http://schemas.microsoft.com/office/drawing/2010/main">
                <a:solidFill>
                  <a:srgbClr val="FFFFFF"/>
                </a:solidFill>
              </a14:hiddenFill>
            </a:ext>
          </a:extLst>
        </p:spPr>
      </p:pic>
      <p:pic>
        <p:nvPicPr>
          <p:cNvPr id="24" name="Picture 22" descr="Image result for twitch icon&quot;"/>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418504" y="5451538"/>
            <a:ext cx="989109" cy="989109"/>
          </a:xfrm>
          <a:prstGeom prst="rect">
            <a:avLst/>
          </a:prstGeom>
          <a:noFill/>
          <a:extLst>
            <a:ext uri="{909E8E84-426E-40DD-AFC4-6F175D3DCCD1}">
              <a14:hiddenFill xmlns:a14="http://schemas.microsoft.com/office/drawing/2010/main">
                <a:solidFill>
                  <a:srgbClr val="FFFFFF"/>
                </a:solidFill>
              </a14:hiddenFill>
            </a:ext>
          </a:extLst>
        </p:spPr>
      </p:pic>
      <p:pic>
        <p:nvPicPr>
          <p:cNvPr id="25" name="Picture 24" descr="Image result for tiktok icon&quot;"/>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418505" y="4386782"/>
            <a:ext cx="989109" cy="989109"/>
          </a:xfrm>
          <a:prstGeom prst="rect">
            <a:avLst/>
          </a:prstGeom>
          <a:noFill/>
          <a:extLst>
            <a:ext uri="{909E8E84-426E-40DD-AFC4-6F175D3DCCD1}">
              <a14:hiddenFill xmlns:a14="http://schemas.microsoft.com/office/drawing/2010/main">
                <a:solidFill>
                  <a:srgbClr val="FFFFFF"/>
                </a:solidFill>
              </a14:hiddenFill>
            </a:ext>
          </a:extLst>
        </p:spPr>
      </p:pic>
      <p:pic>
        <p:nvPicPr>
          <p:cNvPr id="26" name="Picture 26" descr="Image result for netflix icon&quot;"/>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343368" y="3317916"/>
            <a:ext cx="1186707" cy="1186707"/>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p:cNvPicPr>
            <a:picLocks noChangeAspect="1"/>
          </p:cNvPicPr>
          <p:nvPr/>
        </p:nvPicPr>
        <p:blipFill>
          <a:blip r:embed="rId18" cstate="print">
            <a:extLst>
              <a:ext uri="{28A0092B-C50C-407E-A947-70E740481C1C}">
                <a14:useLocalDpi xmlns:a14="http://schemas.microsoft.com/office/drawing/2010/main" val="0"/>
              </a:ext>
            </a:extLst>
          </a:blip>
          <a:stretch>
            <a:fillRect/>
          </a:stretch>
        </p:blipFill>
        <p:spPr>
          <a:xfrm>
            <a:off x="3268459" y="5451538"/>
            <a:ext cx="970631" cy="970631"/>
          </a:xfrm>
          <a:prstGeom prst="rect">
            <a:avLst/>
          </a:prstGeom>
        </p:spPr>
      </p:pic>
    </p:spTree>
    <p:extLst>
      <p:ext uri="{BB962C8B-B14F-4D97-AF65-F5344CB8AC3E}">
        <p14:creationId xmlns:p14="http://schemas.microsoft.com/office/powerpoint/2010/main" val="1875623601"/>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2"/>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4"/>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7"/>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18"/>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19"/>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0"/>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1"/>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2"/>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3"/>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25"/>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26"/>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6"/>
          </p:nvPr>
        </p:nvSpPr>
        <p:spPr>
          <a:xfrm>
            <a:off x="298092" y="1795978"/>
            <a:ext cx="8624221" cy="4067175"/>
          </a:xfrm>
        </p:spPr>
        <p:txBody>
          <a:bodyPr/>
          <a:lstStyle/>
          <a:p>
            <a:pPr marL="0" indent="0">
              <a:buNone/>
            </a:pPr>
            <a:r>
              <a:rPr lang="en-AU" dirty="0" smtClean="0"/>
              <a:t>Digital </a:t>
            </a:r>
            <a:r>
              <a:rPr lang="en-AU" dirty="0"/>
              <a:t>devices are electronic devices that can receive, store, process and share digital information and connect to applications (apps), websites and other online services</a:t>
            </a:r>
            <a:r>
              <a:rPr lang="en-AU" dirty="0" smtClean="0"/>
              <a:t>.</a:t>
            </a:r>
            <a:endParaRPr lang="en-AU" dirty="0"/>
          </a:p>
        </p:txBody>
      </p:sp>
      <p:sp>
        <p:nvSpPr>
          <p:cNvPr id="4" name="Text Placeholder 3"/>
          <p:cNvSpPr>
            <a:spLocks noGrp="1"/>
          </p:cNvSpPr>
          <p:nvPr>
            <p:ph type="body" sz="quarter" idx="15"/>
          </p:nvPr>
        </p:nvSpPr>
        <p:spPr/>
        <p:txBody>
          <a:bodyPr/>
          <a:lstStyle/>
          <a:p>
            <a:endParaRPr lang="en-AU" dirty="0"/>
          </a:p>
        </p:txBody>
      </p:sp>
      <p:sp>
        <p:nvSpPr>
          <p:cNvPr id="5" name="Title 4"/>
          <p:cNvSpPr>
            <a:spLocks noGrp="1"/>
          </p:cNvSpPr>
          <p:nvPr>
            <p:ph type="title"/>
          </p:nvPr>
        </p:nvSpPr>
        <p:spPr/>
        <p:txBody>
          <a:bodyPr/>
          <a:lstStyle/>
          <a:p>
            <a:r>
              <a:rPr lang="en-AU" dirty="0" smtClean="0"/>
              <a:t>Digital Devices</a:t>
            </a:r>
            <a:endParaRPr lang="en-AU" dirty="0"/>
          </a:p>
        </p:txBody>
      </p:sp>
      <p:sp>
        <p:nvSpPr>
          <p:cNvPr id="6" name="Footer Placeholder 5"/>
          <p:cNvSpPr>
            <a:spLocks noGrp="1"/>
          </p:cNvSpPr>
          <p:nvPr>
            <p:ph type="ftr" sz="quarter" idx="3"/>
          </p:nvPr>
        </p:nvSpPr>
        <p:spPr/>
        <p:txBody>
          <a:bodyPr/>
          <a:lstStyle/>
          <a:p>
            <a:fld id="{5116C895-348D-4FA1-AC3F-6A98EE2CBA64}" type="slidenum">
              <a:rPr lang="en-US" smtClean="0"/>
              <a:pPr/>
              <a:t>4</a:t>
            </a:fld>
            <a:endParaRPr lang="en-US"/>
          </a:p>
        </p:txBody>
      </p:sp>
      <p:pic>
        <p:nvPicPr>
          <p:cNvPr id="2052" name="Picture 4" descr="Image result for laptop&quot;"/>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49016" y="4614021"/>
            <a:ext cx="2696451" cy="1581322"/>
          </a:xfrm>
          <a:prstGeom prst="rect">
            <a:avLst/>
          </a:prstGeom>
          <a:noFill/>
          <a:extLst>
            <a:ext uri="{909E8E84-426E-40DD-AFC4-6F175D3DCCD1}">
              <a14:hiddenFill xmlns:a14="http://schemas.microsoft.com/office/drawing/2010/main">
                <a:solidFill>
                  <a:srgbClr val="FFFFFF"/>
                </a:solidFill>
              </a14:hiddenFill>
            </a:ext>
          </a:extLst>
        </p:spPr>
      </p:pic>
      <p:pic>
        <p:nvPicPr>
          <p:cNvPr id="2050" name="Picture 2" descr="Image result for samsung phone&quot;"/>
          <p:cNvPicPr>
            <a:picLocks noChangeAspect="1" noChangeArrowheads="1"/>
          </p:cNvPicPr>
          <p:nvPr/>
        </p:nvPicPr>
        <p:blipFill>
          <a:blip r:embed="rId4" cstate="print">
            <a:extLst>
              <a:ext uri="{BEBA8EAE-BF5A-486C-A8C5-ECC9F3942E4B}">
                <a14:imgProps xmlns:a14="http://schemas.microsoft.com/office/drawing/2010/main">
                  <a14:imgLayer r:embed="rId5">
                    <a14:imgEffect>
                      <a14:backgroundRemoval t="0" b="100000" l="10000" r="90000"/>
                    </a14:imgEffect>
                  </a14:imgLayer>
                </a14:imgProps>
              </a:ext>
              <a:ext uri="{28A0092B-C50C-407E-A947-70E740481C1C}">
                <a14:useLocalDpi xmlns:a14="http://schemas.microsoft.com/office/drawing/2010/main" val="0"/>
              </a:ext>
            </a:extLst>
          </a:blip>
          <a:srcRect/>
          <a:stretch>
            <a:fillRect/>
          </a:stretch>
        </p:blipFill>
        <p:spPr bwMode="auto">
          <a:xfrm>
            <a:off x="130034" y="3528621"/>
            <a:ext cx="1825193" cy="1368895"/>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descr="Image result for smartwatch&quot;"/>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642343" y="4695817"/>
            <a:ext cx="1357780" cy="1357780"/>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descr="Image result for iPad ios13 white backgroudn&quot;"/>
          <p:cNvPicPr>
            <a:picLocks noChangeAspect="1" noChangeArrowheads="1"/>
          </p:cNvPicPr>
          <p:nvPr/>
        </p:nvPicPr>
        <p:blipFill>
          <a:blip r:embed="rId7" cstate="print">
            <a:extLst>
              <a:ext uri="{BEBA8EAE-BF5A-486C-A8C5-ECC9F3942E4B}">
                <a14:imgProps xmlns:a14="http://schemas.microsoft.com/office/drawing/2010/main">
                  <a14:imgLayer r:embed="rId8">
                    <a14:imgEffect>
                      <a14:backgroundRemoval t="7646" b="92153" l="6169" r="95942"/>
                    </a14:imgEffect>
                  </a14:imgLayer>
                </a14:imgProps>
              </a:ext>
              <a:ext uri="{28A0092B-C50C-407E-A947-70E740481C1C}">
                <a14:useLocalDpi xmlns:a14="http://schemas.microsoft.com/office/drawing/2010/main" val="0"/>
              </a:ext>
            </a:extLst>
          </a:blip>
          <a:srcRect/>
          <a:stretch>
            <a:fillRect/>
          </a:stretch>
        </p:blipFill>
        <p:spPr bwMode="auto">
          <a:xfrm>
            <a:off x="3258250" y="3269972"/>
            <a:ext cx="2369696" cy="1911914"/>
          </a:xfrm>
          <a:prstGeom prst="rect">
            <a:avLst/>
          </a:prstGeom>
          <a:noFill/>
          <a:extLst>
            <a:ext uri="{909E8E84-426E-40DD-AFC4-6F175D3DCCD1}">
              <a14:hiddenFill xmlns:a14="http://schemas.microsoft.com/office/drawing/2010/main">
                <a:solidFill>
                  <a:srgbClr val="FFFFFF"/>
                </a:solidFill>
              </a14:hiddenFill>
            </a:ext>
          </a:extLst>
        </p:spPr>
      </p:pic>
      <p:pic>
        <p:nvPicPr>
          <p:cNvPr id="2058" name="Picture 10" descr="Image result for google home&quot;"/>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7014520" y="3280669"/>
            <a:ext cx="1390976" cy="199028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39586113"/>
      </p:ext>
    </p:extLst>
  </p:cSld>
  <p:clrMapOvr>
    <a:masterClrMapping/>
  </p:clrMapOvr>
  <p:transition>
    <p:fad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5"/>
          </p:nvPr>
        </p:nvSpPr>
        <p:spPr>
          <a:xfrm>
            <a:off x="262095" y="3021291"/>
            <a:ext cx="7314362" cy="2615343"/>
          </a:xfrm>
        </p:spPr>
        <p:txBody>
          <a:bodyPr/>
          <a:lstStyle/>
          <a:p>
            <a:pPr>
              <a:lnSpc>
                <a:spcPct val="100000"/>
              </a:lnSpc>
            </a:pPr>
            <a:r>
              <a:rPr lang="en-AU" dirty="0" smtClean="0">
                <a:solidFill>
                  <a:schemeClr val="tx2"/>
                </a:solidFill>
                <a:latin typeface="Montserrat Medium" pitchFamily="2" charset="77"/>
              </a:rPr>
              <a:t>You are </a:t>
            </a:r>
            <a:r>
              <a:rPr lang="en-AU" dirty="0">
                <a:solidFill>
                  <a:schemeClr val="tx2"/>
                </a:solidFill>
                <a:latin typeface="Montserrat Medium" pitchFamily="2" charset="77"/>
              </a:rPr>
              <a:t>not allowed to use digital devices during </a:t>
            </a:r>
            <a:r>
              <a:rPr lang="en-AU" dirty="0" smtClean="0">
                <a:solidFill>
                  <a:schemeClr val="tx2"/>
                </a:solidFill>
                <a:latin typeface="Montserrat Medium" pitchFamily="2" charset="77"/>
              </a:rPr>
              <a:t>school time unless:</a:t>
            </a:r>
          </a:p>
          <a:p>
            <a:pPr>
              <a:lnSpc>
                <a:spcPct val="100000"/>
              </a:lnSpc>
            </a:pPr>
            <a:endParaRPr lang="en-AU" dirty="0" smtClean="0">
              <a:solidFill>
                <a:schemeClr val="tx2"/>
              </a:solidFill>
              <a:latin typeface="Montserrat Medium" pitchFamily="2" charset="77"/>
            </a:endParaRPr>
          </a:p>
          <a:p>
            <a:pPr marL="285750" indent="-285750">
              <a:lnSpc>
                <a:spcPct val="100000"/>
              </a:lnSpc>
              <a:buFont typeface="Arial" panose="020B0604020202020204" pitchFamily="34" charset="0"/>
              <a:buChar char="•"/>
            </a:pPr>
            <a:r>
              <a:rPr lang="en-AU" dirty="0" smtClean="0">
                <a:solidFill>
                  <a:schemeClr val="tx2"/>
                </a:solidFill>
                <a:latin typeface="Montserrat Medium" pitchFamily="2" charset="77"/>
              </a:rPr>
              <a:t>It is an </a:t>
            </a:r>
            <a:r>
              <a:rPr lang="en-AU" dirty="0">
                <a:solidFill>
                  <a:schemeClr val="tx2"/>
                </a:solidFill>
                <a:latin typeface="Montserrat Medium" pitchFamily="2" charset="77"/>
              </a:rPr>
              <a:t>educational </a:t>
            </a:r>
            <a:r>
              <a:rPr lang="en-AU" dirty="0" smtClean="0">
                <a:solidFill>
                  <a:schemeClr val="tx2"/>
                </a:solidFill>
                <a:latin typeface="Montserrat Medium" pitchFamily="2" charset="77"/>
              </a:rPr>
              <a:t>use, and,   </a:t>
            </a:r>
          </a:p>
          <a:p>
            <a:pPr>
              <a:lnSpc>
                <a:spcPct val="100000"/>
              </a:lnSpc>
            </a:pPr>
            <a:r>
              <a:rPr lang="en-AU" dirty="0" smtClean="0">
                <a:solidFill>
                  <a:schemeClr val="tx2"/>
                </a:solidFill>
                <a:latin typeface="Montserrat Medium" pitchFamily="2" charset="77"/>
              </a:rPr>
              <a:t> </a:t>
            </a:r>
            <a:endParaRPr lang="en-AU" dirty="0" smtClean="0">
              <a:solidFill>
                <a:schemeClr val="tx2"/>
              </a:solidFill>
              <a:latin typeface="Montserrat Medium" pitchFamily="2" charset="77"/>
            </a:endParaRPr>
          </a:p>
          <a:p>
            <a:pPr marL="285750" indent="-285750">
              <a:lnSpc>
                <a:spcPct val="100000"/>
              </a:lnSpc>
              <a:buFont typeface="Arial" panose="020B0604020202020204" pitchFamily="34" charset="0"/>
              <a:buChar char="•"/>
            </a:pPr>
            <a:r>
              <a:rPr lang="en-AU" dirty="0" smtClean="0">
                <a:solidFill>
                  <a:schemeClr val="tx2"/>
                </a:solidFill>
                <a:latin typeface="Montserrat Medium" pitchFamily="2" charset="77"/>
              </a:rPr>
              <a:t>A teacher has approved it.</a:t>
            </a:r>
          </a:p>
          <a:p>
            <a:pPr marL="285750" indent="-285750">
              <a:lnSpc>
                <a:spcPct val="100000"/>
              </a:lnSpc>
              <a:buFont typeface="Arial" panose="020B0604020202020204" pitchFamily="34" charset="0"/>
              <a:buChar char="•"/>
            </a:pPr>
            <a:endParaRPr lang="en-AU" sz="2400" dirty="0">
              <a:solidFill>
                <a:schemeClr val="tx2"/>
              </a:solidFill>
            </a:endParaRPr>
          </a:p>
          <a:p>
            <a:endParaRPr lang="en-AU" dirty="0"/>
          </a:p>
        </p:txBody>
      </p:sp>
      <p:sp>
        <p:nvSpPr>
          <p:cNvPr id="5" name="Rectangle 4"/>
          <p:cNvSpPr/>
          <p:nvPr/>
        </p:nvSpPr>
        <p:spPr>
          <a:xfrm>
            <a:off x="1664257" y="1655951"/>
            <a:ext cx="4322619" cy="535531"/>
          </a:xfrm>
          <a:prstGeom prst="rect">
            <a:avLst/>
          </a:prstGeom>
        </p:spPr>
        <p:txBody>
          <a:bodyPr wrap="square">
            <a:spAutoFit/>
          </a:bodyPr>
          <a:lstStyle/>
          <a:p>
            <a:pPr defTabSz="514337">
              <a:lnSpc>
                <a:spcPct val="90000"/>
              </a:lnSpc>
              <a:spcBef>
                <a:spcPct val="0"/>
              </a:spcBef>
            </a:pPr>
            <a:r>
              <a:rPr lang="en-AU" sz="3200" dirty="0" smtClean="0">
                <a:solidFill>
                  <a:schemeClr val="tx2"/>
                </a:solidFill>
                <a:latin typeface="Montserrat SemiBold" panose="00000700000000000000" pitchFamily="2" charset="0"/>
                <a:ea typeface="+mj-ea"/>
                <a:cs typeface="+mj-cs"/>
              </a:rPr>
              <a:t>In primary </a:t>
            </a:r>
            <a:r>
              <a:rPr lang="en-AU" sz="3200" dirty="0">
                <a:solidFill>
                  <a:schemeClr val="tx2"/>
                </a:solidFill>
                <a:latin typeface="Montserrat SemiBold" panose="00000700000000000000" pitchFamily="2" charset="0"/>
                <a:ea typeface="+mj-ea"/>
                <a:cs typeface="+mj-cs"/>
              </a:rPr>
              <a:t>schools</a:t>
            </a:r>
          </a:p>
        </p:txBody>
      </p:sp>
    </p:spTree>
    <p:extLst>
      <p:ext uri="{BB962C8B-B14F-4D97-AF65-F5344CB8AC3E}">
        <p14:creationId xmlns:p14="http://schemas.microsoft.com/office/powerpoint/2010/main" val="3246869394"/>
      </p:ext>
    </p:extLst>
  </p:cSld>
  <p:clrMapOvr>
    <a:masterClrMapping/>
  </p:clrMapOvr>
  <p:transition>
    <p:fad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5"/>
          </p:nvPr>
        </p:nvSpPr>
        <p:spPr>
          <a:xfrm>
            <a:off x="198838" y="3109702"/>
            <a:ext cx="5276545" cy="2612367"/>
          </a:xfrm>
        </p:spPr>
        <p:txBody>
          <a:bodyPr/>
          <a:lstStyle/>
          <a:p>
            <a:pPr marL="285750" indent="-285750">
              <a:lnSpc>
                <a:spcPct val="100000"/>
              </a:lnSpc>
              <a:spcAft>
                <a:spcPts val="0"/>
              </a:spcAft>
              <a:buFont typeface="Arial" panose="020B0604020202020204" pitchFamily="34" charset="0"/>
              <a:buChar char="•"/>
            </a:pPr>
            <a:r>
              <a:rPr lang="en-AU" dirty="0" smtClean="0">
                <a:solidFill>
                  <a:schemeClr val="tx1"/>
                </a:solidFill>
              </a:rPr>
              <a:t>Secondary school principals, in consultation with</a:t>
            </a:r>
          </a:p>
          <a:p>
            <a:pPr>
              <a:lnSpc>
                <a:spcPct val="100000"/>
              </a:lnSpc>
              <a:spcAft>
                <a:spcPts val="0"/>
              </a:spcAft>
            </a:pPr>
            <a:r>
              <a:rPr lang="en-AU" dirty="0">
                <a:solidFill>
                  <a:schemeClr val="tx1"/>
                </a:solidFill>
              </a:rPr>
              <a:t> </a:t>
            </a:r>
            <a:r>
              <a:rPr lang="en-AU" dirty="0" smtClean="0">
                <a:solidFill>
                  <a:schemeClr val="tx1"/>
                </a:solidFill>
              </a:rPr>
              <a:t>    their </a:t>
            </a:r>
            <a:r>
              <a:rPr lang="en-AU" dirty="0">
                <a:solidFill>
                  <a:schemeClr val="tx1"/>
                </a:solidFill>
              </a:rPr>
              <a:t>communities, will continue to </a:t>
            </a:r>
            <a:r>
              <a:rPr lang="en-AU" dirty="0" smtClean="0">
                <a:solidFill>
                  <a:schemeClr val="tx1"/>
                </a:solidFill>
              </a:rPr>
              <a:t>determine </a:t>
            </a:r>
          </a:p>
          <a:p>
            <a:pPr>
              <a:lnSpc>
                <a:spcPct val="100000"/>
              </a:lnSpc>
              <a:spcAft>
                <a:spcPts val="0"/>
              </a:spcAft>
            </a:pPr>
            <a:r>
              <a:rPr lang="en-AU" dirty="0">
                <a:solidFill>
                  <a:schemeClr val="tx1"/>
                </a:solidFill>
              </a:rPr>
              <a:t> </a:t>
            </a:r>
            <a:r>
              <a:rPr lang="en-AU" dirty="0" smtClean="0">
                <a:solidFill>
                  <a:schemeClr val="tx1"/>
                </a:solidFill>
              </a:rPr>
              <a:t>    how </a:t>
            </a:r>
            <a:r>
              <a:rPr lang="en-AU" dirty="0">
                <a:solidFill>
                  <a:schemeClr val="tx1"/>
                </a:solidFill>
              </a:rPr>
              <a:t>digital </a:t>
            </a:r>
            <a:r>
              <a:rPr lang="en-AU" dirty="0" smtClean="0">
                <a:solidFill>
                  <a:schemeClr val="tx1"/>
                </a:solidFill>
              </a:rPr>
              <a:t>devices and online services are   </a:t>
            </a:r>
          </a:p>
          <a:p>
            <a:pPr>
              <a:lnSpc>
                <a:spcPct val="100000"/>
              </a:lnSpc>
              <a:spcAft>
                <a:spcPts val="0"/>
              </a:spcAft>
            </a:pPr>
            <a:r>
              <a:rPr lang="en-AU" dirty="0" smtClean="0">
                <a:solidFill>
                  <a:schemeClr val="tx1"/>
                </a:solidFill>
              </a:rPr>
              <a:t>     restricted or permitted </a:t>
            </a:r>
            <a:r>
              <a:rPr lang="en-AU" dirty="0">
                <a:solidFill>
                  <a:schemeClr val="tx1"/>
                </a:solidFill>
              </a:rPr>
              <a:t>in their schools. </a:t>
            </a:r>
            <a:endParaRPr lang="en-AU" dirty="0" smtClean="0">
              <a:solidFill>
                <a:schemeClr val="tx1"/>
              </a:solidFill>
            </a:endParaRPr>
          </a:p>
          <a:p>
            <a:pPr marL="285750" indent="-285750">
              <a:lnSpc>
                <a:spcPct val="100000"/>
              </a:lnSpc>
              <a:spcAft>
                <a:spcPts val="0"/>
              </a:spcAft>
              <a:buFont typeface="Arial" panose="020B0604020202020204" pitchFamily="34" charset="0"/>
              <a:buChar char="•"/>
            </a:pPr>
            <a:endParaRPr lang="en-AU" dirty="0">
              <a:solidFill>
                <a:schemeClr val="tx1"/>
              </a:solidFill>
            </a:endParaRPr>
          </a:p>
          <a:p>
            <a:pPr marL="285750" indent="-285750">
              <a:lnSpc>
                <a:spcPct val="100000"/>
              </a:lnSpc>
              <a:spcAft>
                <a:spcPts val="0"/>
              </a:spcAft>
              <a:buFont typeface="Arial" panose="020B0604020202020204" pitchFamily="34" charset="0"/>
              <a:buChar char="•"/>
            </a:pPr>
            <a:r>
              <a:rPr lang="en-AU" dirty="0">
                <a:solidFill>
                  <a:schemeClr val="tx1"/>
                </a:solidFill>
              </a:rPr>
              <a:t>Schools across the state are using many different approaches to manage the use of digital </a:t>
            </a:r>
            <a:r>
              <a:rPr lang="en-AU" dirty="0" smtClean="0">
                <a:solidFill>
                  <a:schemeClr val="tx1"/>
                </a:solidFill>
              </a:rPr>
              <a:t>technology.</a:t>
            </a:r>
            <a:endParaRPr lang="en-AU" dirty="0">
              <a:solidFill>
                <a:schemeClr val="tx1"/>
              </a:solidFill>
            </a:endParaRPr>
          </a:p>
          <a:p>
            <a:pPr>
              <a:lnSpc>
                <a:spcPct val="100000"/>
              </a:lnSpc>
              <a:spcAft>
                <a:spcPts val="0"/>
              </a:spcAft>
            </a:pPr>
            <a:endParaRPr lang="en-AU" sz="2400" dirty="0">
              <a:solidFill>
                <a:schemeClr val="tx1"/>
              </a:solidFill>
            </a:endParaRPr>
          </a:p>
          <a:p>
            <a:pPr marL="171450" indent="-171450">
              <a:lnSpc>
                <a:spcPct val="100000"/>
              </a:lnSpc>
              <a:buFont typeface="Arial" panose="020B0604020202020204" pitchFamily="34" charset="0"/>
              <a:buChar char="•"/>
            </a:pPr>
            <a:endParaRPr lang="en-AU" sz="2400" dirty="0">
              <a:solidFill>
                <a:schemeClr val="tx1"/>
              </a:solidFill>
            </a:endParaRPr>
          </a:p>
          <a:p>
            <a:pPr marL="171450" lvl="0" indent="-171450" defTabSz="914347">
              <a:lnSpc>
                <a:spcPct val="100000"/>
              </a:lnSpc>
              <a:spcAft>
                <a:spcPts val="0"/>
              </a:spcAft>
              <a:buFont typeface="Arial" panose="020B0604020202020204" pitchFamily="34" charset="0"/>
              <a:buChar char="•"/>
              <a:defRPr/>
            </a:pPr>
            <a:endParaRPr lang="en-AU" dirty="0"/>
          </a:p>
          <a:p>
            <a:endParaRPr lang="en-AU" dirty="0"/>
          </a:p>
        </p:txBody>
      </p:sp>
      <p:sp>
        <p:nvSpPr>
          <p:cNvPr id="3" name="Title 2"/>
          <p:cNvSpPr>
            <a:spLocks noGrp="1"/>
          </p:cNvSpPr>
          <p:nvPr>
            <p:ph type="title"/>
          </p:nvPr>
        </p:nvSpPr>
        <p:spPr>
          <a:xfrm>
            <a:off x="1689684" y="969675"/>
            <a:ext cx="4045527" cy="1080655"/>
          </a:xfrm>
        </p:spPr>
        <p:txBody>
          <a:bodyPr/>
          <a:lstStyle/>
          <a:p>
            <a:pPr lvl="0"/>
            <a:r>
              <a:rPr lang="en-AU" sz="3200" dirty="0"/>
              <a:t>For </a:t>
            </a:r>
            <a:r>
              <a:rPr lang="en-AU" sz="3200" dirty="0" smtClean="0"/>
              <a:t>secondary schools</a:t>
            </a:r>
            <a:endParaRPr lang="en-AU" sz="3200" dirty="0"/>
          </a:p>
        </p:txBody>
      </p:sp>
    </p:spTree>
    <p:extLst>
      <p:ext uri="{BB962C8B-B14F-4D97-AF65-F5344CB8AC3E}">
        <p14:creationId xmlns:p14="http://schemas.microsoft.com/office/powerpoint/2010/main" val="2460884404"/>
      </p:ext>
    </p:extLst>
  </p:cSld>
  <p:clrMapOvr>
    <a:masterClrMapping/>
  </p:clrMapOvr>
  <p:transition>
    <p:fade/>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p:txBody>
          <a:bodyPr>
            <a:normAutofit/>
          </a:bodyPr>
          <a:lstStyle/>
          <a:p>
            <a:pPr marL="0" indent="0" algn="ctr">
              <a:buNone/>
            </a:pPr>
            <a:endParaRPr lang="en-AU" dirty="0" smtClean="0">
              <a:solidFill>
                <a:srgbClr val="6CACE4"/>
              </a:solidFill>
            </a:endParaRPr>
          </a:p>
          <a:p>
            <a:pPr marL="0" indent="0" algn="ctr">
              <a:buNone/>
            </a:pPr>
            <a:endParaRPr lang="en-AU" dirty="0" smtClean="0">
              <a:solidFill>
                <a:srgbClr val="6CACE4"/>
              </a:solidFill>
            </a:endParaRPr>
          </a:p>
          <a:p>
            <a:pPr marL="0" indent="0" algn="ctr">
              <a:buNone/>
            </a:pPr>
            <a:endParaRPr lang="en-AU" dirty="0" smtClean="0">
              <a:solidFill>
                <a:srgbClr val="6CACE4"/>
              </a:solidFill>
            </a:endParaRPr>
          </a:p>
          <a:p>
            <a:pPr marL="0" indent="0" algn="ctr">
              <a:buNone/>
            </a:pPr>
            <a:endParaRPr lang="en-AU" dirty="0" smtClean="0">
              <a:solidFill>
                <a:srgbClr val="009900"/>
              </a:solidFill>
            </a:endParaRPr>
          </a:p>
          <a:p>
            <a:pPr marL="0" indent="0" algn="ctr">
              <a:buNone/>
            </a:pPr>
            <a:endParaRPr lang="en-AU" dirty="0">
              <a:solidFill>
                <a:srgbClr val="009900"/>
              </a:solidFill>
            </a:endParaRPr>
          </a:p>
          <a:p>
            <a:pPr marL="0" indent="0" algn="ctr">
              <a:buNone/>
            </a:pPr>
            <a:endParaRPr lang="en-AU" dirty="0" smtClean="0">
              <a:solidFill>
                <a:srgbClr val="009900"/>
              </a:solidFill>
            </a:endParaRPr>
          </a:p>
          <a:p>
            <a:pPr marL="0" indent="0" algn="ctr">
              <a:buNone/>
            </a:pPr>
            <a:endParaRPr lang="en-AU" dirty="0">
              <a:solidFill>
                <a:srgbClr val="009900"/>
              </a:solidFill>
            </a:endParaRPr>
          </a:p>
          <a:p>
            <a:pPr marL="0" indent="0" algn="ctr">
              <a:buNone/>
            </a:pPr>
            <a:endParaRPr lang="en-AU" dirty="0">
              <a:solidFill>
                <a:srgbClr val="009900"/>
              </a:solidFill>
            </a:endParaRPr>
          </a:p>
          <a:p>
            <a:pPr marL="0" indent="0" algn="ctr">
              <a:buNone/>
            </a:pPr>
            <a:endParaRPr lang="en-AU" dirty="0" smtClean="0">
              <a:solidFill>
                <a:srgbClr val="009900"/>
              </a:solidFill>
            </a:endParaRPr>
          </a:p>
          <a:p>
            <a:pPr marL="0" indent="0" algn="ctr">
              <a:buNone/>
            </a:pPr>
            <a:endParaRPr lang="en-AU" dirty="0">
              <a:solidFill>
                <a:srgbClr val="009900"/>
              </a:solidFill>
            </a:endParaRPr>
          </a:p>
        </p:txBody>
      </p:sp>
      <p:sp>
        <p:nvSpPr>
          <p:cNvPr id="3" name="Text Placeholder 2"/>
          <p:cNvSpPr>
            <a:spLocks noGrp="1"/>
          </p:cNvSpPr>
          <p:nvPr>
            <p:ph type="body" sz="quarter" idx="15"/>
          </p:nvPr>
        </p:nvSpPr>
        <p:spPr/>
        <p:txBody>
          <a:bodyPr/>
          <a:lstStyle/>
          <a:p>
            <a:r>
              <a:rPr lang="en-AU" dirty="0" smtClean="0"/>
              <a:t>How our school currently uses digital technology for: </a:t>
            </a:r>
            <a:endParaRPr lang="en-AU" dirty="0"/>
          </a:p>
        </p:txBody>
      </p:sp>
      <p:sp>
        <p:nvSpPr>
          <p:cNvPr id="4" name="Title 3"/>
          <p:cNvSpPr>
            <a:spLocks noGrp="1"/>
          </p:cNvSpPr>
          <p:nvPr>
            <p:ph type="title"/>
          </p:nvPr>
        </p:nvSpPr>
        <p:spPr/>
        <p:txBody>
          <a:bodyPr/>
          <a:lstStyle/>
          <a:p>
            <a:r>
              <a:rPr lang="en-AU" dirty="0" smtClean="0"/>
              <a:t>Digital technology use at our school </a:t>
            </a:r>
            <a:endParaRPr lang="en-AU" dirty="0"/>
          </a:p>
        </p:txBody>
      </p:sp>
      <p:sp>
        <p:nvSpPr>
          <p:cNvPr id="5" name="Footer Placeholder 4"/>
          <p:cNvSpPr>
            <a:spLocks noGrp="1"/>
          </p:cNvSpPr>
          <p:nvPr>
            <p:ph type="ftr" sz="quarter" idx="3"/>
          </p:nvPr>
        </p:nvSpPr>
        <p:spPr/>
        <p:txBody>
          <a:bodyPr/>
          <a:lstStyle/>
          <a:p>
            <a:fld id="{5116C895-348D-4FA1-AC3F-6A98EE2CBA64}" type="slidenum">
              <a:rPr lang="en-US" smtClean="0"/>
              <a:pPr/>
              <a:t>7</a:t>
            </a:fld>
            <a:endParaRPr lang="en-US"/>
          </a:p>
        </p:txBody>
      </p:sp>
      <p:graphicFrame>
        <p:nvGraphicFramePr>
          <p:cNvPr id="6" name="Table 5"/>
          <p:cNvGraphicFramePr>
            <a:graphicFrameLocks noGrp="1"/>
          </p:cNvGraphicFramePr>
          <p:nvPr>
            <p:extLst>
              <p:ext uri="{D42A27DB-BD31-4B8C-83A1-F6EECF244321}">
                <p14:modId xmlns:p14="http://schemas.microsoft.com/office/powerpoint/2010/main" val="2532602213"/>
              </p:ext>
            </p:extLst>
          </p:nvPr>
        </p:nvGraphicFramePr>
        <p:xfrm>
          <a:off x="515815" y="1844675"/>
          <a:ext cx="8182708" cy="4350932"/>
        </p:xfrm>
        <a:graphic>
          <a:graphicData uri="http://schemas.openxmlformats.org/drawingml/2006/table">
            <a:tbl>
              <a:tblPr firstRow="1" bandRow="1">
                <a:tableStyleId>{3B4B98B0-60AC-42C2-AFA5-B58CD77FA1E5}</a:tableStyleId>
              </a:tblPr>
              <a:tblGrid>
                <a:gridCol w="1914770">
                  <a:extLst>
                    <a:ext uri="{9D8B030D-6E8A-4147-A177-3AD203B41FA5}">
                      <a16:colId xmlns:a16="http://schemas.microsoft.com/office/drawing/2014/main" xmlns="" val="1750918773"/>
                    </a:ext>
                  </a:extLst>
                </a:gridCol>
                <a:gridCol w="2157046">
                  <a:extLst>
                    <a:ext uri="{9D8B030D-6E8A-4147-A177-3AD203B41FA5}">
                      <a16:colId xmlns:a16="http://schemas.microsoft.com/office/drawing/2014/main" xmlns="" val="683819060"/>
                    </a:ext>
                  </a:extLst>
                </a:gridCol>
                <a:gridCol w="2055446">
                  <a:extLst>
                    <a:ext uri="{9D8B030D-6E8A-4147-A177-3AD203B41FA5}">
                      <a16:colId xmlns:a16="http://schemas.microsoft.com/office/drawing/2014/main" xmlns="" val="700264017"/>
                    </a:ext>
                  </a:extLst>
                </a:gridCol>
                <a:gridCol w="2055446">
                  <a:extLst>
                    <a:ext uri="{9D8B030D-6E8A-4147-A177-3AD203B41FA5}">
                      <a16:colId xmlns:a16="http://schemas.microsoft.com/office/drawing/2014/main" xmlns="" val="113896273"/>
                    </a:ext>
                  </a:extLst>
                </a:gridCol>
              </a:tblGrid>
              <a:tr h="554648">
                <a:tc>
                  <a:txBody>
                    <a:bodyPr/>
                    <a:lstStyle/>
                    <a:p>
                      <a:pPr algn="ctr"/>
                      <a:r>
                        <a:rPr lang="en-AU" sz="2000" dirty="0" smtClean="0"/>
                        <a:t>Principal </a:t>
                      </a:r>
                      <a:endParaRPr lang="en-AU" sz="2000"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algn="ctr"/>
                      <a:r>
                        <a:rPr lang="en-AU" sz="2000" dirty="0" smtClean="0"/>
                        <a:t>Teachers</a:t>
                      </a:r>
                      <a:endParaRPr lang="en-AU" sz="2000"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algn="ctr"/>
                      <a:r>
                        <a:rPr lang="en-AU" sz="2000" dirty="0" smtClean="0"/>
                        <a:t>Students</a:t>
                      </a:r>
                      <a:endParaRPr lang="en-AU" sz="2000"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algn="ctr"/>
                      <a:r>
                        <a:rPr lang="en-AU" sz="2000" dirty="0" smtClean="0"/>
                        <a:t>Other </a:t>
                      </a:r>
                      <a:endParaRPr lang="en-AU" sz="2000"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xmlns="" val="1145411633"/>
                  </a:ext>
                </a:extLst>
              </a:tr>
              <a:tr h="755162">
                <a:tc>
                  <a:txBody>
                    <a:bodyPr/>
                    <a:lstStyle/>
                    <a:p>
                      <a:endParaRPr lang="en-AU"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smtClean="0"/>
                    </a:p>
                    <a:p>
                      <a:endParaRPr lang="en-AU"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endParaRPr lang="en-AU"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endParaRPr lang="en-AU"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xmlns="" val="4032572732"/>
                  </a:ext>
                </a:extLst>
              </a:tr>
            </a:tbl>
          </a:graphicData>
        </a:graphic>
      </p:graphicFrame>
    </p:spTree>
    <p:extLst>
      <p:ext uri="{BB962C8B-B14F-4D97-AF65-F5344CB8AC3E}">
        <p14:creationId xmlns:p14="http://schemas.microsoft.com/office/powerpoint/2010/main" val="3915926197"/>
      </p:ext>
    </p:extLst>
  </p:cSld>
  <p:clrMapOvr>
    <a:masterClrMapping/>
  </p:clrMapOvr>
  <p:transition>
    <p:fade/>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Footer Placeholder 4"/>
          <p:cNvSpPr>
            <a:spLocks noGrp="1"/>
          </p:cNvSpPr>
          <p:nvPr>
            <p:ph type="ftr" sz="quarter" idx="3"/>
          </p:nvPr>
        </p:nvSpPr>
        <p:spPr/>
        <p:txBody>
          <a:bodyPr/>
          <a:lstStyle/>
          <a:p>
            <a:fld id="{5116C895-348D-4FA1-AC3F-6A98EE2CBA64}" type="slidenum">
              <a:rPr lang="en-US" smtClean="0"/>
              <a:pPr/>
              <a:t>8</a:t>
            </a:fld>
            <a:endParaRPr lang="en-US"/>
          </a:p>
        </p:txBody>
      </p:sp>
      <p:graphicFrame>
        <p:nvGraphicFramePr>
          <p:cNvPr id="6" name="Table 5"/>
          <p:cNvGraphicFramePr>
            <a:graphicFrameLocks noGrp="1"/>
          </p:cNvGraphicFramePr>
          <p:nvPr>
            <p:extLst>
              <p:ext uri="{D42A27DB-BD31-4B8C-83A1-F6EECF244321}">
                <p14:modId xmlns:p14="http://schemas.microsoft.com/office/powerpoint/2010/main" val="3202887652"/>
              </p:ext>
            </p:extLst>
          </p:nvPr>
        </p:nvGraphicFramePr>
        <p:xfrm>
          <a:off x="819399" y="1282534"/>
          <a:ext cx="7751515" cy="4085326"/>
        </p:xfrm>
        <a:graphic>
          <a:graphicData uri="http://schemas.openxmlformats.org/drawingml/2006/table">
            <a:tbl>
              <a:tblPr firstRow="1" firstCol="1" bandRow="1">
                <a:tableStyleId>{3B4B98B0-60AC-42C2-AFA5-B58CD77FA1E5}</a:tableStyleId>
              </a:tblPr>
              <a:tblGrid>
                <a:gridCol w="1550303"/>
                <a:gridCol w="1550303"/>
                <a:gridCol w="1550303"/>
                <a:gridCol w="1550303"/>
                <a:gridCol w="1550303"/>
              </a:tblGrid>
              <a:tr h="208952">
                <a:tc>
                  <a:txBody>
                    <a:bodyPr/>
                    <a:lstStyle/>
                    <a:p>
                      <a:pPr>
                        <a:lnSpc>
                          <a:spcPct val="115000"/>
                        </a:lnSpc>
                        <a:spcAft>
                          <a:spcPts val="0"/>
                        </a:spcAft>
                      </a:pPr>
                      <a:r>
                        <a:rPr lang="en-AU" sz="900" dirty="0">
                          <a:effectLst/>
                        </a:rPr>
                        <a:t>LEARNING</a:t>
                      </a:r>
                      <a:endParaRPr lang="en-AU" sz="900" dirty="0">
                        <a:effectLst/>
                        <a:latin typeface="Calibri"/>
                        <a:ea typeface="Calibri"/>
                        <a:cs typeface="Times New Roman"/>
                      </a:endParaRPr>
                    </a:p>
                  </a:txBody>
                  <a:tcPr marL="57260" marR="57260" marT="0" marB="0"/>
                </a:tc>
                <a:tc>
                  <a:txBody>
                    <a:bodyPr/>
                    <a:lstStyle/>
                    <a:p>
                      <a:pPr algn="ctr">
                        <a:lnSpc>
                          <a:spcPct val="115000"/>
                        </a:lnSpc>
                        <a:spcAft>
                          <a:spcPts val="0"/>
                        </a:spcAft>
                      </a:pPr>
                      <a:r>
                        <a:rPr lang="en-AU" sz="900">
                          <a:effectLst/>
                        </a:rPr>
                        <a:t>Foundation</a:t>
                      </a:r>
                      <a:endParaRPr lang="en-AU" sz="900">
                        <a:effectLst/>
                        <a:latin typeface="Calibri"/>
                        <a:ea typeface="Calibri"/>
                        <a:cs typeface="Times New Roman"/>
                      </a:endParaRPr>
                    </a:p>
                  </a:txBody>
                  <a:tcPr marL="57260" marR="57260" marT="0" marB="0"/>
                </a:tc>
                <a:tc>
                  <a:txBody>
                    <a:bodyPr/>
                    <a:lstStyle/>
                    <a:p>
                      <a:pPr algn="ctr">
                        <a:lnSpc>
                          <a:spcPct val="115000"/>
                        </a:lnSpc>
                        <a:spcAft>
                          <a:spcPts val="0"/>
                        </a:spcAft>
                      </a:pPr>
                      <a:r>
                        <a:rPr lang="en-AU" sz="900">
                          <a:effectLst/>
                        </a:rPr>
                        <a:t>Delivering</a:t>
                      </a:r>
                      <a:endParaRPr lang="en-AU" sz="900">
                        <a:effectLst/>
                        <a:latin typeface="Calibri"/>
                        <a:ea typeface="Calibri"/>
                        <a:cs typeface="Times New Roman"/>
                      </a:endParaRPr>
                    </a:p>
                  </a:txBody>
                  <a:tcPr marL="57260" marR="57260" marT="0" marB="0"/>
                </a:tc>
                <a:tc>
                  <a:txBody>
                    <a:bodyPr/>
                    <a:lstStyle/>
                    <a:p>
                      <a:pPr algn="ctr">
                        <a:lnSpc>
                          <a:spcPct val="115000"/>
                        </a:lnSpc>
                        <a:spcAft>
                          <a:spcPts val="0"/>
                        </a:spcAft>
                      </a:pPr>
                      <a:r>
                        <a:rPr lang="en-AU" sz="900">
                          <a:effectLst/>
                        </a:rPr>
                        <a:t>Sustaining and growing</a:t>
                      </a:r>
                      <a:endParaRPr lang="en-AU" sz="900">
                        <a:effectLst/>
                        <a:latin typeface="Calibri"/>
                        <a:ea typeface="Calibri"/>
                        <a:cs typeface="Times New Roman"/>
                      </a:endParaRPr>
                    </a:p>
                  </a:txBody>
                  <a:tcPr marL="57260" marR="57260" marT="0" marB="0"/>
                </a:tc>
                <a:tc>
                  <a:txBody>
                    <a:bodyPr/>
                    <a:lstStyle/>
                    <a:p>
                      <a:pPr algn="ctr">
                        <a:lnSpc>
                          <a:spcPct val="115000"/>
                        </a:lnSpc>
                        <a:spcAft>
                          <a:spcPts val="0"/>
                        </a:spcAft>
                      </a:pPr>
                      <a:r>
                        <a:rPr lang="en-AU" sz="900">
                          <a:effectLst/>
                        </a:rPr>
                        <a:t>Excelling</a:t>
                      </a:r>
                      <a:endParaRPr lang="en-AU" sz="900">
                        <a:effectLst/>
                        <a:latin typeface="Calibri"/>
                        <a:ea typeface="Calibri"/>
                        <a:cs typeface="Times New Roman"/>
                      </a:endParaRPr>
                    </a:p>
                  </a:txBody>
                  <a:tcPr marL="57260" marR="57260" marT="0" marB="0"/>
                </a:tc>
              </a:tr>
              <a:tr h="1462661">
                <a:tc rowSpan="3">
                  <a:txBody>
                    <a:bodyPr/>
                    <a:lstStyle/>
                    <a:p>
                      <a:pPr>
                        <a:lnSpc>
                          <a:spcPct val="115000"/>
                        </a:lnSpc>
                        <a:spcAft>
                          <a:spcPts val="0"/>
                        </a:spcAft>
                      </a:pPr>
                      <a:r>
                        <a:rPr lang="en-AU" sz="900" dirty="0">
                          <a:effectLst/>
                        </a:rPr>
                        <a:t>In our school, digital technology is used to enhance and extend student learning and connect  students to learning beyond their physical environment</a:t>
                      </a:r>
                    </a:p>
                    <a:p>
                      <a:pPr>
                        <a:lnSpc>
                          <a:spcPct val="115000"/>
                        </a:lnSpc>
                        <a:spcAft>
                          <a:spcPts val="0"/>
                        </a:spcAft>
                      </a:pPr>
                      <a:r>
                        <a:rPr lang="en-AU" sz="900" dirty="0">
                          <a:effectLst/>
                        </a:rPr>
                        <a:t> </a:t>
                      </a:r>
                    </a:p>
                    <a:p>
                      <a:pPr>
                        <a:lnSpc>
                          <a:spcPct val="115000"/>
                        </a:lnSpc>
                        <a:spcAft>
                          <a:spcPts val="0"/>
                        </a:spcAft>
                      </a:pPr>
                      <a:r>
                        <a:rPr lang="en-AU" sz="900" dirty="0">
                          <a:effectLst/>
                        </a:rPr>
                        <a:t>Digital literacy is developed measured and monitored.</a:t>
                      </a:r>
                    </a:p>
                    <a:p>
                      <a:pPr>
                        <a:lnSpc>
                          <a:spcPct val="115000"/>
                        </a:lnSpc>
                        <a:spcAft>
                          <a:spcPts val="0"/>
                        </a:spcAft>
                      </a:pPr>
                      <a:r>
                        <a:rPr lang="en-AU" sz="900" dirty="0">
                          <a:effectLst/>
                        </a:rPr>
                        <a:t> </a:t>
                      </a:r>
                    </a:p>
                    <a:p>
                      <a:pPr>
                        <a:lnSpc>
                          <a:spcPct val="115000"/>
                        </a:lnSpc>
                        <a:spcAft>
                          <a:spcPts val="0"/>
                        </a:spcAft>
                      </a:pPr>
                      <a:r>
                        <a:rPr lang="en-AU" sz="900" dirty="0">
                          <a:effectLst/>
                        </a:rPr>
                        <a:t> </a:t>
                      </a:r>
                    </a:p>
                    <a:p>
                      <a:pPr>
                        <a:lnSpc>
                          <a:spcPct val="115000"/>
                        </a:lnSpc>
                        <a:spcAft>
                          <a:spcPts val="0"/>
                        </a:spcAft>
                      </a:pPr>
                      <a:r>
                        <a:rPr lang="en-AU" sz="900" dirty="0">
                          <a:effectLst/>
                        </a:rPr>
                        <a:t> </a:t>
                      </a:r>
                    </a:p>
                    <a:p>
                      <a:pPr>
                        <a:lnSpc>
                          <a:spcPct val="115000"/>
                        </a:lnSpc>
                        <a:spcAft>
                          <a:spcPts val="0"/>
                        </a:spcAft>
                      </a:pPr>
                      <a:r>
                        <a:rPr lang="en-AU" sz="900" dirty="0">
                          <a:effectLst/>
                        </a:rPr>
                        <a:t> </a:t>
                      </a:r>
                    </a:p>
                    <a:p>
                      <a:pPr>
                        <a:lnSpc>
                          <a:spcPct val="115000"/>
                        </a:lnSpc>
                        <a:spcAft>
                          <a:spcPts val="0"/>
                        </a:spcAft>
                      </a:pPr>
                      <a:r>
                        <a:rPr lang="en-AU" sz="900" dirty="0">
                          <a:effectLst/>
                        </a:rPr>
                        <a:t> </a:t>
                      </a:r>
                    </a:p>
                    <a:p>
                      <a:pPr>
                        <a:lnSpc>
                          <a:spcPct val="115000"/>
                        </a:lnSpc>
                        <a:spcAft>
                          <a:spcPts val="0"/>
                        </a:spcAft>
                      </a:pPr>
                      <a:r>
                        <a:rPr lang="en-AU" sz="900" dirty="0">
                          <a:effectLst/>
                        </a:rPr>
                        <a:t> </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a:effectLst/>
                        </a:rPr>
                        <a:t>Students use of digital technology is usually teacher directed. </a:t>
                      </a:r>
                    </a:p>
                    <a:p>
                      <a:pPr>
                        <a:lnSpc>
                          <a:spcPct val="115000"/>
                        </a:lnSpc>
                        <a:spcAft>
                          <a:spcPts val="0"/>
                        </a:spcAft>
                      </a:pPr>
                      <a:r>
                        <a:rPr lang="en-AU" sz="900">
                          <a:effectLst/>
                        </a:rPr>
                        <a:t> </a:t>
                      </a:r>
                    </a:p>
                    <a:p>
                      <a:pPr>
                        <a:lnSpc>
                          <a:spcPct val="115000"/>
                        </a:lnSpc>
                        <a:spcAft>
                          <a:spcPts val="0"/>
                        </a:spcAft>
                      </a:pPr>
                      <a:r>
                        <a:rPr lang="en-AU" sz="900">
                          <a:effectLst/>
                        </a:rPr>
                        <a:t> </a:t>
                      </a:r>
                    </a:p>
                    <a:p>
                      <a:pPr>
                        <a:lnSpc>
                          <a:spcPct val="115000"/>
                        </a:lnSpc>
                        <a:spcAft>
                          <a:spcPts val="0"/>
                        </a:spcAft>
                      </a:pPr>
                      <a:r>
                        <a:rPr lang="en-AU" sz="900">
                          <a:effectLst/>
                        </a:rPr>
                        <a:t> </a:t>
                      </a:r>
                    </a:p>
                    <a:p>
                      <a:pPr>
                        <a:lnSpc>
                          <a:spcPct val="115000"/>
                        </a:lnSpc>
                        <a:spcAft>
                          <a:spcPts val="0"/>
                        </a:spcAft>
                      </a:pPr>
                      <a:r>
                        <a:rPr lang="en-AU" sz="900">
                          <a:effectLst/>
                        </a:rPr>
                        <a:t> </a:t>
                      </a:r>
                      <a:endParaRPr lang="en-AU" sz="90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use digital technology to support learning in their classroom and can independently select the appropriate technology to enhance their learning.</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a:effectLst/>
                        </a:rPr>
                        <a:t>Students use digital technology independently to access learning experiences as they need to within and beyond the school.</a:t>
                      </a:r>
                      <a:endParaRPr lang="en-AU" sz="900">
                        <a:effectLst/>
                        <a:latin typeface="Calibri"/>
                        <a:ea typeface="Calibri"/>
                        <a:cs typeface="Times New Roman"/>
                      </a:endParaRPr>
                    </a:p>
                  </a:txBody>
                  <a:tcPr marL="57260" marR="57260" marT="0" marB="0"/>
                </a:tc>
                <a:tc>
                  <a:txBody>
                    <a:bodyPr/>
                    <a:lstStyle/>
                    <a:p>
                      <a:pPr>
                        <a:lnSpc>
                          <a:spcPct val="115000"/>
                        </a:lnSpc>
                        <a:spcAft>
                          <a:spcPts val="0"/>
                        </a:spcAft>
                      </a:pPr>
                      <a:r>
                        <a:rPr lang="en-AU" sz="900">
                          <a:effectLst/>
                        </a:rPr>
                        <a:t>Students and teachers co- design digital learning experiences that are relevant to their needs.</a:t>
                      </a:r>
                      <a:endParaRPr lang="en-AU" sz="900">
                        <a:effectLst/>
                        <a:latin typeface="Calibri"/>
                        <a:ea typeface="Calibri"/>
                        <a:cs typeface="Times New Roman"/>
                      </a:endParaRPr>
                    </a:p>
                  </a:txBody>
                  <a:tcPr marL="57260" marR="57260" marT="0" marB="0"/>
                </a:tc>
              </a:tr>
              <a:tr h="1518779">
                <a:tc vMerge="1">
                  <a:txBody>
                    <a:bodyPr/>
                    <a:lstStyle/>
                    <a:p>
                      <a:endParaRPr lang="en-AU"/>
                    </a:p>
                  </a:txBody>
                  <a:tcPr/>
                </a:tc>
                <a:tc>
                  <a:txBody>
                    <a:bodyPr/>
                    <a:lstStyle/>
                    <a:p>
                      <a:pPr>
                        <a:lnSpc>
                          <a:spcPct val="115000"/>
                        </a:lnSpc>
                        <a:spcAft>
                          <a:spcPts val="0"/>
                        </a:spcAft>
                      </a:pPr>
                      <a:r>
                        <a:rPr lang="en-AU" sz="900" dirty="0">
                          <a:effectLst/>
                        </a:rPr>
                        <a:t>Students learn to use technology in an ad-hoc manner and activities may not relate to other learning,  Activities include basic operations such as typing work to hand to the teacher</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sometimes use technology to work with peers and to demonstrate and share their learning with their teacher.</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use technology to work with their peers and support other’s learning. They can share  their learning  with an authentic audience</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use technology for efficient and effective collaboration, communication and to support the learning of others.  They share their learning and resources with real world audiences.</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r>
              <a:tr h="894934">
                <a:tc vMerge="1">
                  <a:txBody>
                    <a:bodyPr/>
                    <a:lstStyle/>
                    <a:p>
                      <a:endParaRPr lang="en-AU"/>
                    </a:p>
                  </a:txBody>
                  <a:tcPr/>
                </a:tc>
                <a:tc>
                  <a:txBody>
                    <a:bodyPr/>
                    <a:lstStyle/>
                    <a:p>
                      <a:pPr>
                        <a:lnSpc>
                          <a:spcPct val="115000"/>
                        </a:lnSpc>
                        <a:spcAft>
                          <a:spcPts val="0"/>
                        </a:spcAft>
                      </a:pPr>
                      <a:r>
                        <a:rPr lang="en-AU" sz="900">
                          <a:effectLst/>
                        </a:rPr>
                        <a:t>Safe and ethical use of digital technology for learning is not taught.</a:t>
                      </a:r>
                    </a:p>
                    <a:p>
                      <a:pPr algn="ctr">
                        <a:lnSpc>
                          <a:spcPct val="115000"/>
                        </a:lnSpc>
                        <a:spcAft>
                          <a:spcPts val="0"/>
                        </a:spcAft>
                      </a:pPr>
                      <a:r>
                        <a:rPr lang="en-AU" sz="900">
                          <a:effectLst/>
                        </a:rPr>
                        <a:t> </a:t>
                      </a:r>
                      <a:endParaRPr lang="en-AU" sz="90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understand and demonstrate safe and ethical use of digital technology for learning.</a:t>
                      </a:r>
                    </a:p>
                    <a:p>
                      <a:pPr>
                        <a:lnSpc>
                          <a:spcPct val="115000"/>
                        </a:lnSpc>
                        <a:spcAft>
                          <a:spcPts val="0"/>
                        </a:spcAft>
                      </a:pPr>
                      <a:r>
                        <a:rPr lang="en-AU" sz="900" dirty="0">
                          <a:effectLst/>
                        </a:rPr>
                        <a:t> </a:t>
                      </a:r>
                      <a:endParaRPr lang="en-AU" sz="900" dirty="0">
                        <a:effectLst/>
                        <a:latin typeface="Calibri"/>
                        <a:ea typeface="Calibri"/>
                        <a:cs typeface="Times New Roman"/>
                      </a:endParaRPr>
                    </a:p>
                  </a:txBody>
                  <a:tcPr marL="57260" marR="57260" marT="0" marB="0"/>
                </a:tc>
                <a:tc>
                  <a:txBody>
                    <a:bodyPr/>
                    <a:lstStyle/>
                    <a:p>
                      <a:pPr>
                        <a:lnSpc>
                          <a:spcPct val="115000"/>
                        </a:lnSpc>
                        <a:spcAft>
                          <a:spcPts val="0"/>
                        </a:spcAft>
                      </a:pPr>
                      <a:r>
                        <a:rPr lang="en-AU" sz="900">
                          <a:effectLst/>
                        </a:rPr>
                        <a:t>Students learn to use digital technology ethically as part of lessons in different subject areas.</a:t>
                      </a:r>
                      <a:endParaRPr lang="en-AU" sz="900">
                        <a:effectLst/>
                        <a:latin typeface="Calibri"/>
                        <a:ea typeface="Calibri"/>
                        <a:cs typeface="Times New Roman"/>
                      </a:endParaRPr>
                    </a:p>
                  </a:txBody>
                  <a:tcPr marL="57260" marR="57260" marT="0" marB="0"/>
                </a:tc>
                <a:tc>
                  <a:txBody>
                    <a:bodyPr/>
                    <a:lstStyle/>
                    <a:p>
                      <a:pPr>
                        <a:lnSpc>
                          <a:spcPct val="115000"/>
                        </a:lnSpc>
                        <a:spcAft>
                          <a:spcPts val="0"/>
                        </a:spcAft>
                      </a:pPr>
                      <a:r>
                        <a:rPr lang="en-AU" sz="900" dirty="0">
                          <a:effectLst/>
                        </a:rPr>
                        <a:t>Students model appropriate, safe and ethical use of technology</a:t>
                      </a:r>
                      <a:endParaRPr lang="en-AU" sz="900" dirty="0">
                        <a:effectLst/>
                        <a:latin typeface="Calibri"/>
                        <a:ea typeface="Calibri"/>
                        <a:cs typeface="Times New Roman"/>
                      </a:endParaRPr>
                    </a:p>
                  </a:txBody>
                  <a:tcPr marL="57260" marR="57260" marT="0" marB="0"/>
                </a:tc>
              </a:tr>
            </a:tbl>
          </a:graphicData>
        </a:graphic>
      </p:graphicFrame>
      <p:sp>
        <p:nvSpPr>
          <p:cNvPr id="2" name="TextBox 1"/>
          <p:cNvSpPr txBox="1"/>
          <p:nvPr/>
        </p:nvSpPr>
        <p:spPr>
          <a:xfrm>
            <a:off x="676893" y="807522"/>
            <a:ext cx="4785755" cy="380010"/>
          </a:xfrm>
          <a:prstGeom prst="rect">
            <a:avLst/>
          </a:prstGeom>
          <a:noFill/>
        </p:spPr>
        <p:txBody>
          <a:bodyPr wrap="square" lIns="0" tIns="0" rIns="0" bIns="0" rtlCol="0">
            <a:noAutofit/>
          </a:bodyPr>
          <a:lstStyle/>
          <a:p>
            <a:pPr algn="l"/>
            <a:r>
              <a:rPr lang="en-AU" sz="2400" dirty="0" smtClean="0"/>
              <a:t>Our school’s digital direction </a:t>
            </a:r>
          </a:p>
        </p:txBody>
      </p:sp>
    </p:spTree>
    <p:extLst>
      <p:ext uri="{BB962C8B-B14F-4D97-AF65-F5344CB8AC3E}">
        <p14:creationId xmlns:p14="http://schemas.microsoft.com/office/powerpoint/2010/main" val="4260005371"/>
      </p:ext>
    </p:extLst>
  </p:cSld>
  <p:clrMapOvr>
    <a:masterClrMapping/>
  </p:clrMapOvr>
  <p:transition>
    <p:fade/>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250557" y="2382655"/>
            <a:ext cx="8494617" cy="4475345"/>
          </a:xfrm>
          <a:solidFill>
            <a:srgbClr val="FFFFFF"/>
          </a:solidFill>
        </p:spPr>
        <p:txBody>
          <a:bodyPr>
            <a:noAutofit/>
          </a:bodyPr>
          <a:lstStyle/>
          <a:p>
            <a:pPr marL="0" indent="0">
              <a:buNone/>
            </a:pPr>
            <a:r>
              <a:rPr lang="en-AU" sz="1700" dirty="0" smtClean="0"/>
              <a:t>Each school is required to have its own school procedure to:</a:t>
            </a:r>
          </a:p>
          <a:p>
            <a:pPr marL="0" indent="0">
              <a:buNone/>
            </a:pPr>
            <a:endParaRPr lang="en-AU" sz="1700" dirty="0" smtClean="0"/>
          </a:p>
          <a:p>
            <a:r>
              <a:rPr lang="en-AU" sz="1700" dirty="0" smtClean="0"/>
              <a:t>Set </a:t>
            </a:r>
            <a:r>
              <a:rPr lang="en-AU" sz="1700" dirty="0"/>
              <a:t>expectations for safe, responsible and respectful use of digital technology </a:t>
            </a:r>
            <a:endParaRPr lang="en-AU" sz="1700" dirty="0" smtClean="0"/>
          </a:p>
          <a:p>
            <a:r>
              <a:rPr lang="en-AU" sz="1700" dirty="0"/>
              <a:t>Describe </a:t>
            </a:r>
            <a:r>
              <a:rPr lang="en-AU" sz="1700" dirty="0" smtClean="0"/>
              <a:t>our school’s approach to devices at school, including any restrictions  </a:t>
            </a:r>
          </a:p>
          <a:p>
            <a:r>
              <a:rPr lang="en-AU" sz="1700" dirty="0" smtClean="0"/>
              <a:t>Identify how adjustments or </a:t>
            </a:r>
            <a:r>
              <a:rPr lang="en-AU" sz="1700" dirty="0"/>
              <a:t>e</a:t>
            </a:r>
            <a:r>
              <a:rPr lang="en-AU" sz="1700" dirty="0" smtClean="0"/>
              <a:t>xemptions will be managed for individual students</a:t>
            </a:r>
          </a:p>
          <a:p>
            <a:r>
              <a:rPr lang="en-AU" sz="1700" dirty="0" smtClean="0"/>
              <a:t>Describe the roles and </a:t>
            </a:r>
            <a:r>
              <a:rPr lang="en-AU" sz="1700" dirty="0" smtClean="0"/>
              <a:t>obligations </a:t>
            </a:r>
            <a:r>
              <a:rPr lang="en-AU" sz="1700" dirty="0" smtClean="0"/>
              <a:t>of students, school staff, parents and carers</a:t>
            </a:r>
          </a:p>
        </p:txBody>
      </p:sp>
      <p:sp>
        <p:nvSpPr>
          <p:cNvPr id="10" name="Text Placeholder 9"/>
          <p:cNvSpPr>
            <a:spLocks noGrp="1"/>
          </p:cNvSpPr>
          <p:nvPr>
            <p:ph type="body" sz="quarter" idx="15"/>
          </p:nvPr>
        </p:nvSpPr>
        <p:spPr>
          <a:xfrm>
            <a:off x="338207" y="1434353"/>
            <a:ext cx="8627651" cy="583409"/>
          </a:xfrm>
        </p:spPr>
        <p:txBody>
          <a:bodyPr/>
          <a:lstStyle/>
          <a:p>
            <a:endParaRPr lang="en-AU" sz="2000" dirty="0" smtClean="0"/>
          </a:p>
        </p:txBody>
      </p:sp>
      <p:sp>
        <p:nvSpPr>
          <p:cNvPr id="4" name="Title 3"/>
          <p:cNvSpPr>
            <a:spLocks noGrp="1"/>
          </p:cNvSpPr>
          <p:nvPr>
            <p:ph type="title"/>
          </p:nvPr>
        </p:nvSpPr>
        <p:spPr>
          <a:xfrm>
            <a:off x="287288" y="583409"/>
            <a:ext cx="8627913" cy="850944"/>
          </a:xfrm>
        </p:spPr>
        <p:txBody>
          <a:bodyPr/>
          <a:lstStyle/>
          <a:p>
            <a:r>
              <a:rPr lang="en-AU" sz="3200" dirty="0" smtClean="0"/>
              <a:t>Developing our school procedure </a:t>
            </a:r>
            <a:endParaRPr lang="en-AU" sz="3200" dirty="0"/>
          </a:p>
        </p:txBody>
      </p:sp>
      <p:sp>
        <p:nvSpPr>
          <p:cNvPr id="5" name="Footer Placeholder 4"/>
          <p:cNvSpPr>
            <a:spLocks noGrp="1"/>
          </p:cNvSpPr>
          <p:nvPr>
            <p:ph type="ftr" sz="quarter" idx="3"/>
          </p:nvPr>
        </p:nvSpPr>
        <p:spPr/>
        <p:txBody>
          <a:bodyPr/>
          <a:lstStyle/>
          <a:p>
            <a:fld id="{5116C895-348D-4FA1-AC3F-6A98EE2CBA64}" type="slidenum">
              <a:rPr lang="en-US" smtClean="0"/>
              <a:pPr/>
              <a:t>9</a:t>
            </a:fld>
            <a:endParaRPr lang="en-US"/>
          </a:p>
        </p:txBody>
      </p:sp>
      <p:pic>
        <p:nvPicPr>
          <p:cNvPr id="6146" name="Picture 2" descr="https://global-uploads.webflow.com/5c049f1efc73fb9007f7d7b6/5c183e68aa900afecdbc59b8_article-image-09.pn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984277" y="583409"/>
            <a:ext cx="2435196" cy="143435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80936454"/>
      </p:ext>
    </p:extLst>
  </p:cSld>
  <p:clrMapOvr>
    <a:masterClrMapping/>
  </p:clrMapOvr>
  <p:transition>
    <p:fade/>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p:txBody>
          <a:bodyPr>
            <a:normAutofit/>
          </a:bodyPr>
          <a:lstStyle/>
          <a:p>
            <a:pPr marL="0" indent="0">
              <a:buNone/>
            </a:pPr>
            <a:r>
              <a:rPr lang="en-AU" dirty="0" smtClean="0"/>
              <a:t>To develop our school procedure we are going to:</a:t>
            </a:r>
          </a:p>
          <a:p>
            <a:r>
              <a:rPr lang="en-AU" dirty="0"/>
              <a:t>G</a:t>
            </a:r>
            <a:r>
              <a:rPr lang="en-AU" dirty="0" smtClean="0"/>
              <a:t>ather the ideas from our staff, </a:t>
            </a:r>
            <a:r>
              <a:rPr lang="en-AU" dirty="0" smtClean="0"/>
              <a:t>students </a:t>
            </a:r>
            <a:r>
              <a:rPr lang="en-AU" dirty="0" smtClean="0"/>
              <a:t>and parents </a:t>
            </a:r>
          </a:p>
          <a:p>
            <a:r>
              <a:rPr lang="en-AU" dirty="0" smtClean="0"/>
              <a:t>Discuss positive and negative </a:t>
            </a:r>
            <a:r>
              <a:rPr lang="en-AU" dirty="0" smtClean="0"/>
              <a:t>impacts</a:t>
            </a:r>
            <a:endParaRPr lang="en-AU" dirty="0" smtClean="0"/>
          </a:p>
          <a:p>
            <a:r>
              <a:rPr lang="en-AU" dirty="0" smtClean="0"/>
              <a:t>Consider the school’s management of inappropriate use of </a:t>
            </a:r>
            <a:r>
              <a:rPr lang="en-AU" dirty="0" smtClean="0"/>
              <a:t>technology</a:t>
            </a:r>
            <a:endParaRPr lang="en-AU" dirty="0" smtClean="0"/>
          </a:p>
          <a:p>
            <a:r>
              <a:rPr lang="en-AU" dirty="0" smtClean="0"/>
              <a:t>Build understanding of safe, respectful and responsible use of digital </a:t>
            </a:r>
            <a:r>
              <a:rPr lang="en-AU" dirty="0" smtClean="0"/>
              <a:t>technology </a:t>
            </a:r>
            <a:endParaRPr lang="en-AU" dirty="0" smtClean="0"/>
          </a:p>
        </p:txBody>
      </p:sp>
      <p:sp>
        <p:nvSpPr>
          <p:cNvPr id="3" name="Text Placeholder 2"/>
          <p:cNvSpPr>
            <a:spLocks noGrp="1"/>
          </p:cNvSpPr>
          <p:nvPr>
            <p:ph type="body" sz="quarter" idx="15"/>
          </p:nvPr>
        </p:nvSpPr>
        <p:spPr/>
        <p:txBody>
          <a:bodyPr/>
          <a:lstStyle/>
          <a:p>
            <a:endParaRPr lang="en-AU" dirty="0"/>
          </a:p>
        </p:txBody>
      </p:sp>
      <p:sp>
        <p:nvSpPr>
          <p:cNvPr id="4" name="Title 3"/>
          <p:cNvSpPr>
            <a:spLocks noGrp="1"/>
          </p:cNvSpPr>
          <p:nvPr>
            <p:ph type="title"/>
          </p:nvPr>
        </p:nvSpPr>
        <p:spPr/>
        <p:txBody>
          <a:bodyPr/>
          <a:lstStyle/>
          <a:p>
            <a:r>
              <a:rPr lang="en-AU" dirty="0" smtClean="0"/>
              <a:t>Process</a:t>
            </a:r>
            <a:endParaRPr lang="en-AU" dirty="0"/>
          </a:p>
        </p:txBody>
      </p:sp>
      <p:sp>
        <p:nvSpPr>
          <p:cNvPr id="5" name="Footer Placeholder 4"/>
          <p:cNvSpPr>
            <a:spLocks noGrp="1"/>
          </p:cNvSpPr>
          <p:nvPr>
            <p:ph type="ftr" sz="quarter" idx="3"/>
          </p:nvPr>
        </p:nvSpPr>
        <p:spPr/>
        <p:txBody>
          <a:bodyPr/>
          <a:lstStyle/>
          <a:p>
            <a:fld id="{5116C895-348D-4FA1-AC3F-6A98EE2CBA64}" type="slidenum">
              <a:rPr lang="en-US" smtClean="0"/>
              <a:pPr/>
              <a:t>10</a:t>
            </a:fld>
            <a:endParaRPr lang="en-US"/>
          </a:p>
        </p:txBody>
      </p:sp>
    </p:spTree>
    <p:extLst>
      <p:ext uri="{BB962C8B-B14F-4D97-AF65-F5344CB8AC3E}">
        <p14:creationId xmlns:p14="http://schemas.microsoft.com/office/powerpoint/2010/main" val="353556937"/>
      </p:ext>
    </p:extLst>
  </p:cSld>
  <p:clrMapOvr>
    <a:masterClrMapping/>
  </p:clrMapOvr>
  <p:transition>
    <p:fade/>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344380" y="1549821"/>
            <a:ext cx="8494617" cy="4691906"/>
          </a:xfrm>
          <a:solidFill>
            <a:srgbClr val="FFFFFF"/>
          </a:solidFill>
        </p:spPr>
        <p:txBody>
          <a:bodyPr>
            <a:noAutofit/>
          </a:bodyPr>
          <a:lstStyle/>
          <a:p>
            <a:r>
              <a:rPr lang="en-AU" dirty="0">
                <a:solidFill>
                  <a:schemeClr val="accent1"/>
                </a:solidFill>
              </a:rPr>
              <a:t> </a:t>
            </a:r>
            <a:r>
              <a:rPr lang="en-AU" dirty="0">
                <a:solidFill>
                  <a:schemeClr val="tx1"/>
                </a:solidFill>
              </a:rPr>
              <a:t>Our school, </a:t>
            </a:r>
            <a:r>
              <a:rPr lang="en-AU" dirty="0" smtClean="0">
                <a:solidFill>
                  <a:schemeClr val="tx1"/>
                </a:solidFill>
              </a:rPr>
              <a:t>in </a:t>
            </a:r>
            <a:r>
              <a:rPr lang="en-AU" dirty="0">
                <a:solidFill>
                  <a:schemeClr val="tx1"/>
                </a:solidFill>
              </a:rPr>
              <a:t>consultation with our community, will determine any restriction to be applied to the use of digital devices by our </a:t>
            </a:r>
            <a:r>
              <a:rPr lang="en-AU" dirty="0" smtClean="0">
                <a:solidFill>
                  <a:schemeClr val="tx1"/>
                </a:solidFill>
              </a:rPr>
              <a:t>students</a:t>
            </a:r>
            <a:r>
              <a:rPr lang="en-AU" dirty="0">
                <a:solidFill>
                  <a:schemeClr val="tx1"/>
                </a:solidFill>
              </a:rPr>
              <a:t>. </a:t>
            </a:r>
          </a:p>
          <a:p>
            <a:endParaRPr lang="en-AU" dirty="0">
              <a:solidFill>
                <a:schemeClr val="tx1"/>
              </a:solidFill>
            </a:endParaRPr>
          </a:p>
          <a:p>
            <a:pPr lvl="0"/>
            <a:r>
              <a:rPr lang="en-AU" dirty="0">
                <a:solidFill>
                  <a:schemeClr val="tx1"/>
                </a:solidFill>
              </a:rPr>
              <a:t>This covers use at school, at school-related </a:t>
            </a:r>
            <a:r>
              <a:rPr lang="en-AU" dirty="0" smtClean="0">
                <a:solidFill>
                  <a:schemeClr val="tx1"/>
                </a:solidFill>
              </a:rPr>
              <a:t>settings</a:t>
            </a:r>
            <a:r>
              <a:rPr lang="en-AU" dirty="0">
                <a:solidFill>
                  <a:schemeClr val="tx1"/>
                </a:solidFill>
              </a:rPr>
              <a:t> off-site and where a clear and close connection between the student and school exists. </a:t>
            </a:r>
          </a:p>
          <a:p>
            <a:pPr lvl="0"/>
            <a:endParaRPr lang="en-AU" dirty="0">
              <a:solidFill>
                <a:schemeClr val="tx1"/>
              </a:solidFill>
            </a:endParaRPr>
          </a:p>
          <a:p>
            <a:r>
              <a:rPr lang="en-AU" dirty="0">
                <a:solidFill>
                  <a:schemeClr val="tx1"/>
                </a:solidFill>
              </a:rPr>
              <a:t>We will work with </a:t>
            </a:r>
            <a:r>
              <a:rPr lang="en-AU" dirty="0" smtClean="0">
                <a:solidFill>
                  <a:schemeClr val="tx1"/>
                </a:solidFill>
              </a:rPr>
              <a:t>individual students </a:t>
            </a:r>
            <a:r>
              <a:rPr lang="en-AU" dirty="0">
                <a:solidFill>
                  <a:schemeClr val="tx1"/>
                </a:solidFill>
              </a:rPr>
              <a:t>and their parents or carers where an adjustment or exemption may be required</a:t>
            </a:r>
            <a:r>
              <a:rPr lang="en-AU" dirty="0" smtClean="0">
                <a:solidFill>
                  <a:schemeClr val="tx1"/>
                </a:solidFill>
              </a:rPr>
              <a:t>.</a:t>
            </a:r>
          </a:p>
          <a:p>
            <a:endParaRPr lang="en-AU" dirty="0">
              <a:solidFill>
                <a:schemeClr val="tx1"/>
              </a:solidFill>
            </a:endParaRPr>
          </a:p>
          <a:p>
            <a:endParaRPr lang="en-AU" sz="1600" dirty="0"/>
          </a:p>
        </p:txBody>
      </p:sp>
      <p:sp>
        <p:nvSpPr>
          <p:cNvPr id="4" name="Title 3"/>
          <p:cNvSpPr>
            <a:spLocks noGrp="1"/>
          </p:cNvSpPr>
          <p:nvPr>
            <p:ph type="title"/>
          </p:nvPr>
        </p:nvSpPr>
        <p:spPr>
          <a:xfrm>
            <a:off x="287288" y="583409"/>
            <a:ext cx="8627913" cy="850944"/>
          </a:xfrm>
        </p:spPr>
        <p:txBody>
          <a:bodyPr/>
          <a:lstStyle/>
          <a:p>
            <a:r>
              <a:rPr lang="en-AU" sz="2800" dirty="0" smtClean="0"/>
              <a:t>What </a:t>
            </a:r>
            <a:r>
              <a:rPr lang="en-AU" sz="2800" dirty="0" smtClean="0"/>
              <a:t>will this mean for our</a:t>
            </a:r>
            <a:r>
              <a:rPr lang="en-AU" sz="2800" dirty="0"/>
              <a:t> </a:t>
            </a:r>
            <a:r>
              <a:rPr lang="en-AU" sz="2800" dirty="0" smtClean="0"/>
              <a:t>school?</a:t>
            </a:r>
            <a:endParaRPr lang="en-AU" sz="2800" dirty="0"/>
          </a:p>
        </p:txBody>
      </p:sp>
      <p:sp>
        <p:nvSpPr>
          <p:cNvPr id="5" name="Footer Placeholder 4"/>
          <p:cNvSpPr>
            <a:spLocks noGrp="1"/>
          </p:cNvSpPr>
          <p:nvPr>
            <p:ph type="ftr" sz="quarter" idx="3"/>
          </p:nvPr>
        </p:nvSpPr>
        <p:spPr/>
        <p:txBody>
          <a:bodyPr/>
          <a:lstStyle/>
          <a:p>
            <a:fld id="{5116C895-348D-4FA1-AC3F-6A98EE2CBA64}" type="slidenum">
              <a:rPr lang="en-US" smtClean="0"/>
              <a:pPr/>
              <a:t>11</a:t>
            </a:fld>
            <a:endParaRPr lang="en-US"/>
          </a:p>
        </p:txBody>
      </p:sp>
      <p:pic>
        <p:nvPicPr>
          <p:cNvPr id="6146" name="Picture 2" descr="https://global-uploads.webflow.com/5c049f1efc73fb9007f7d7b6/5c183e68aa900afecdbc59b8_article-image-09.pn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898308" y="115467"/>
            <a:ext cx="2435196" cy="143435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42354455"/>
      </p:ext>
    </p:extLst>
  </p:cSld>
  <p:clrMapOvr>
    <a:masterClrMapping/>
  </p:clrMapOvr>
  <p:transition>
    <p:fade/>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261610" y="1214784"/>
            <a:ext cx="8628224" cy="4877437"/>
          </a:xfrm>
        </p:spPr>
        <p:txBody>
          <a:bodyPr>
            <a:normAutofit fontScale="47500" lnSpcReduction="20000"/>
          </a:bodyPr>
          <a:lstStyle/>
          <a:p>
            <a:pPr marL="0" indent="0">
              <a:buNone/>
            </a:pPr>
            <a:r>
              <a:rPr lang="en-AU" sz="3400" dirty="0" smtClean="0"/>
              <a:t>There are different ways secondary schools may manage devices.</a:t>
            </a:r>
          </a:p>
          <a:p>
            <a:r>
              <a:rPr lang="en-AU" sz="3400" b="1" dirty="0" smtClean="0"/>
              <a:t>No restriction </a:t>
            </a:r>
            <a:r>
              <a:rPr lang="en-AU" sz="3400" dirty="0" smtClean="0"/>
              <a:t>– Students can use digital devices in class, the playground and in other school related settings</a:t>
            </a:r>
          </a:p>
          <a:p>
            <a:r>
              <a:rPr lang="en-AU" sz="3400" b="1" dirty="0" smtClean="0"/>
              <a:t>Partial restriction</a:t>
            </a:r>
            <a:r>
              <a:rPr lang="en-AU" sz="3400" dirty="0" smtClean="0"/>
              <a:t> – Students cannot use digital devices in class or other school activities such as assemblies. Students may use devices in some circumstances. Examples include:</a:t>
            </a:r>
          </a:p>
          <a:p>
            <a:endParaRPr lang="en-AU" sz="2600" dirty="0" smtClean="0"/>
          </a:p>
          <a:p>
            <a:endParaRPr lang="en-AU" sz="2600" dirty="0" smtClean="0"/>
          </a:p>
          <a:p>
            <a:pPr marL="0" indent="0">
              <a:buNone/>
            </a:pPr>
            <a:endParaRPr lang="en-AU" dirty="0"/>
          </a:p>
          <a:p>
            <a:pPr marL="0" indent="0">
              <a:buNone/>
            </a:pPr>
            <a:endParaRPr lang="en-AU" dirty="0" smtClean="0"/>
          </a:p>
          <a:p>
            <a:pPr marL="0" indent="0">
              <a:buNone/>
            </a:pPr>
            <a:endParaRPr lang="en-AU" dirty="0"/>
          </a:p>
          <a:p>
            <a:pPr marL="0" indent="0">
              <a:buNone/>
            </a:pPr>
            <a:endParaRPr lang="en-AU" dirty="0"/>
          </a:p>
          <a:p>
            <a:endParaRPr lang="en-AU" dirty="0" smtClean="0"/>
          </a:p>
          <a:p>
            <a:endParaRPr lang="en-AU" dirty="0"/>
          </a:p>
          <a:p>
            <a:pPr marL="133346" lvl="1" indent="0">
              <a:buNone/>
            </a:pPr>
            <a:endParaRPr lang="en-AU" sz="2600" dirty="0"/>
          </a:p>
          <a:p>
            <a:pPr lvl="1">
              <a:buFont typeface="Arial" panose="020B0604020202020204" pitchFamily="34" charset="0"/>
              <a:buChar char="•"/>
            </a:pPr>
            <a:r>
              <a:rPr lang="en-AU" sz="3400" b="1" dirty="0" smtClean="0"/>
              <a:t>Full  restriction </a:t>
            </a:r>
            <a:r>
              <a:rPr lang="en-AU" sz="3400" dirty="0" smtClean="0"/>
              <a:t>– students cannot use devices at school or related setting unless approved for an educational purpose.</a:t>
            </a:r>
            <a:endParaRPr lang="en-AU" sz="3400" dirty="0"/>
          </a:p>
        </p:txBody>
      </p:sp>
      <p:sp>
        <p:nvSpPr>
          <p:cNvPr id="4" name="Title 3"/>
          <p:cNvSpPr>
            <a:spLocks noGrp="1"/>
          </p:cNvSpPr>
          <p:nvPr>
            <p:ph type="title"/>
          </p:nvPr>
        </p:nvSpPr>
        <p:spPr>
          <a:xfrm>
            <a:off x="294343" y="570524"/>
            <a:ext cx="8606490" cy="691117"/>
          </a:xfrm>
        </p:spPr>
        <p:txBody>
          <a:bodyPr/>
          <a:lstStyle/>
          <a:p>
            <a:r>
              <a:rPr lang="en-AU" dirty="0" smtClean="0"/>
              <a:t>Digital technology – Possible approaches in secondary schools </a:t>
            </a:r>
            <a:endParaRPr lang="en-AU" dirty="0"/>
          </a:p>
        </p:txBody>
      </p:sp>
      <p:sp>
        <p:nvSpPr>
          <p:cNvPr id="5" name="Footer Placeholder 4"/>
          <p:cNvSpPr>
            <a:spLocks noGrp="1"/>
          </p:cNvSpPr>
          <p:nvPr>
            <p:ph type="ftr" sz="quarter" idx="3"/>
          </p:nvPr>
        </p:nvSpPr>
        <p:spPr/>
        <p:txBody>
          <a:bodyPr/>
          <a:lstStyle/>
          <a:p>
            <a:fld id="{5116C895-348D-4FA1-AC3F-6A98EE2CBA64}" type="slidenum">
              <a:rPr lang="en-US" smtClean="0"/>
              <a:pPr/>
              <a:t>12</a:t>
            </a:fld>
            <a:endParaRPr lang="en-US"/>
          </a:p>
        </p:txBody>
      </p:sp>
      <p:graphicFrame>
        <p:nvGraphicFramePr>
          <p:cNvPr id="3" name="Table 2"/>
          <p:cNvGraphicFramePr>
            <a:graphicFrameLocks noGrp="1"/>
          </p:cNvGraphicFramePr>
          <p:nvPr>
            <p:extLst>
              <p:ext uri="{D42A27DB-BD31-4B8C-83A1-F6EECF244321}">
                <p14:modId xmlns:p14="http://schemas.microsoft.com/office/powerpoint/2010/main" val="3471933356"/>
              </p:ext>
            </p:extLst>
          </p:nvPr>
        </p:nvGraphicFramePr>
        <p:xfrm>
          <a:off x="738130" y="3073706"/>
          <a:ext cx="7425370" cy="2192024"/>
        </p:xfrm>
        <a:graphic>
          <a:graphicData uri="http://schemas.openxmlformats.org/drawingml/2006/table">
            <a:tbl>
              <a:tblPr firstRow="1" bandRow="1">
                <a:tableStyleId>{3B4B98B0-60AC-42C2-AFA5-B58CD77FA1E5}</a:tableStyleId>
              </a:tblPr>
              <a:tblGrid>
                <a:gridCol w="3712685"/>
                <a:gridCol w="3712685"/>
              </a:tblGrid>
              <a:tr h="703106">
                <a:tc>
                  <a:txBody>
                    <a:bodyPr/>
                    <a:lstStyle/>
                    <a:p>
                      <a:pPr marL="0" marR="0" lvl="1" indent="0" algn="l" defTabSz="514337" rtl="0" eaLnBrk="1" fontAlgn="auto" latinLnBrk="0" hangingPunct="1">
                        <a:lnSpc>
                          <a:spcPct val="100000"/>
                        </a:lnSpc>
                        <a:spcBef>
                          <a:spcPts val="0"/>
                        </a:spcBef>
                        <a:spcAft>
                          <a:spcPts val="0"/>
                        </a:spcAft>
                        <a:buClrTx/>
                        <a:buSzTx/>
                        <a:buFontTx/>
                        <a:buNone/>
                        <a:tabLst/>
                        <a:defRPr/>
                      </a:pPr>
                      <a:r>
                        <a:rPr lang="en-AU" sz="1400" b="0" i="1" kern="1200" dirty="0" smtClean="0">
                          <a:solidFill>
                            <a:schemeClr val="tx1"/>
                          </a:solidFill>
                          <a:latin typeface="+mn-lt"/>
                          <a:ea typeface="+mn-ea"/>
                          <a:cs typeface="+mn-cs"/>
                        </a:rPr>
                        <a:t>At</a:t>
                      </a:r>
                      <a:r>
                        <a:rPr lang="en-AU" sz="1400" b="0" i="1" kern="1200" baseline="0" dirty="0" smtClean="0">
                          <a:solidFill>
                            <a:schemeClr val="tx1"/>
                          </a:solidFill>
                          <a:latin typeface="+mn-lt"/>
                          <a:ea typeface="+mn-ea"/>
                          <a:cs typeface="+mn-cs"/>
                        </a:rPr>
                        <a:t> r</a:t>
                      </a:r>
                      <a:r>
                        <a:rPr lang="en-AU" sz="1400" b="0" i="1" kern="1200" dirty="0" smtClean="0">
                          <a:solidFill>
                            <a:schemeClr val="tx1"/>
                          </a:solidFill>
                          <a:latin typeface="+mn-lt"/>
                          <a:ea typeface="+mn-ea"/>
                          <a:cs typeface="+mn-cs"/>
                        </a:rPr>
                        <a:t>ecess and lunch </a:t>
                      </a:r>
                      <a:endParaRPr lang="en-AU" sz="1400" b="0" i="1" kern="1200" dirty="0">
                        <a:solidFill>
                          <a:schemeClr val="tx1"/>
                        </a:solidFill>
                        <a:latin typeface="+mn-lt"/>
                        <a:ea typeface="+mn-ea"/>
                        <a:cs typeface="+mn-cs"/>
                      </a:endParaRPr>
                    </a:p>
                  </a:txBody>
                  <a:tcPr>
                    <a:lnR w="12700" cap="flat" cmpd="sng" algn="ctr">
                      <a:solidFill>
                        <a:schemeClr val="tx1"/>
                      </a:solidFill>
                      <a:prstDash val="solid"/>
                      <a:round/>
                      <a:headEnd type="none" w="med" len="med"/>
                      <a:tailEnd type="none" w="med" len="med"/>
                    </a:lnR>
                  </a:tcPr>
                </a:tc>
                <a:tc>
                  <a:txBody>
                    <a:bodyPr/>
                    <a:lstStyle/>
                    <a:p>
                      <a:pPr marL="0" marR="0" lvl="1" indent="0" algn="l" defTabSz="514337" rtl="0" eaLnBrk="1" fontAlgn="auto" latinLnBrk="0" hangingPunct="1">
                        <a:lnSpc>
                          <a:spcPct val="100000"/>
                        </a:lnSpc>
                        <a:spcBef>
                          <a:spcPts val="0"/>
                        </a:spcBef>
                        <a:spcAft>
                          <a:spcPts val="0"/>
                        </a:spcAft>
                        <a:buClrTx/>
                        <a:buSzTx/>
                        <a:buFontTx/>
                        <a:buNone/>
                        <a:tabLst/>
                        <a:defRPr/>
                      </a:pPr>
                      <a:r>
                        <a:rPr lang="en-AU" sz="1400" b="0" i="1" kern="1200" dirty="0" smtClean="0">
                          <a:solidFill>
                            <a:schemeClr val="tx1"/>
                          </a:solidFill>
                          <a:latin typeface="+mn-lt"/>
                          <a:ea typeface="+mn-ea"/>
                          <a:cs typeface="+mn-cs"/>
                        </a:rPr>
                        <a:t>In certain supervised areas of the playground</a:t>
                      </a:r>
                    </a:p>
                    <a:p>
                      <a:endParaRPr lang="en-AU" sz="1400" dirty="0"/>
                    </a:p>
                  </a:txBody>
                  <a:tcPr>
                    <a:lnL w="12700" cap="flat" cmpd="sng" algn="ctr">
                      <a:solidFill>
                        <a:schemeClr val="tx1"/>
                      </a:solidFill>
                      <a:prstDash val="solid"/>
                      <a:round/>
                      <a:headEnd type="none" w="med" len="med"/>
                      <a:tailEnd type="none" w="med" len="med"/>
                    </a:lnL>
                  </a:tcPr>
                </a:tc>
              </a:tr>
              <a:tr h="703106">
                <a:tc>
                  <a:txBody>
                    <a:bodyPr/>
                    <a:lstStyle/>
                    <a:p>
                      <a:r>
                        <a:rPr lang="en-AU" sz="1400" i="1" kern="1200" dirty="0" smtClean="0">
                          <a:solidFill>
                            <a:schemeClr val="tx1"/>
                          </a:solidFill>
                          <a:latin typeface="+mn-lt"/>
                          <a:ea typeface="+mn-ea"/>
                          <a:cs typeface="+mn-cs"/>
                        </a:rPr>
                        <a:t>Between classes </a:t>
                      </a:r>
                      <a:endParaRPr lang="en-AU" sz="1400" i="1" kern="1200" dirty="0">
                        <a:solidFill>
                          <a:schemeClr val="tx1"/>
                        </a:solidFill>
                        <a:latin typeface="+mn-lt"/>
                        <a:ea typeface="+mn-ea"/>
                        <a:cs typeface="+mn-cs"/>
                      </a:endParaRPr>
                    </a:p>
                  </a:txBody>
                  <a:tcPr>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accent4">
                        <a:alpha val="20000"/>
                      </a:schemeClr>
                    </a:solidFill>
                  </a:tcPr>
                </a:tc>
                <a:tc>
                  <a:txBody>
                    <a:bodyPr/>
                    <a:lstStyle/>
                    <a:p>
                      <a:pPr marL="0" marR="0" lvl="1" indent="0" algn="l" defTabSz="514337" rtl="0" eaLnBrk="1" fontAlgn="auto" latinLnBrk="0" hangingPunct="1">
                        <a:lnSpc>
                          <a:spcPct val="100000"/>
                        </a:lnSpc>
                        <a:spcBef>
                          <a:spcPts val="0"/>
                        </a:spcBef>
                        <a:spcAft>
                          <a:spcPts val="0"/>
                        </a:spcAft>
                        <a:buClrTx/>
                        <a:buSzTx/>
                        <a:buFontTx/>
                        <a:buNone/>
                        <a:tabLst/>
                        <a:defRPr/>
                      </a:pPr>
                      <a:r>
                        <a:rPr lang="en-AU" sz="1400" i="1" kern="1200" dirty="0" smtClean="0">
                          <a:solidFill>
                            <a:schemeClr val="tx1"/>
                          </a:solidFill>
                          <a:latin typeface="+mn-lt"/>
                          <a:ea typeface="+mn-ea"/>
                          <a:cs typeface="+mn-cs"/>
                        </a:rPr>
                        <a:t>Only by some years (e.g. Years 11 and 12)</a:t>
                      </a:r>
                    </a:p>
                    <a:p>
                      <a:endParaRPr lang="en-AU" sz="1400" dirty="0"/>
                    </a:p>
                  </a:txBody>
                  <a:tcPr>
                    <a:lnL w="12700" cap="flat" cmpd="sng" algn="ctr">
                      <a:solidFill>
                        <a:schemeClr val="tx1"/>
                      </a:solidFill>
                      <a:prstDash val="solid"/>
                      <a:round/>
                      <a:headEnd type="none" w="med" len="med"/>
                      <a:tailEnd type="none" w="med" len="med"/>
                    </a:lnL>
                    <a:lnB w="12700" cap="flat" cmpd="sng" algn="ctr">
                      <a:solidFill>
                        <a:schemeClr val="tx1"/>
                      </a:solidFill>
                      <a:prstDash val="solid"/>
                      <a:round/>
                      <a:headEnd type="none" w="med" len="med"/>
                      <a:tailEnd type="none" w="med" len="med"/>
                    </a:lnB>
                    <a:solidFill>
                      <a:srgbClr val="A4C8E1">
                        <a:alpha val="20000"/>
                      </a:srgbClr>
                    </a:solidFill>
                  </a:tcPr>
                </a:tc>
              </a:tr>
              <a:tr h="757398">
                <a:tc gridSpan="2">
                  <a:txBody>
                    <a:bodyPr/>
                    <a:lstStyle/>
                    <a:p>
                      <a:pPr marL="0" marR="0" lvl="1" indent="0" algn="l" defTabSz="514337" rtl="0" eaLnBrk="1" fontAlgn="auto" latinLnBrk="0" hangingPunct="1">
                        <a:lnSpc>
                          <a:spcPct val="100000"/>
                        </a:lnSpc>
                        <a:spcBef>
                          <a:spcPts val="0"/>
                        </a:spcBef>
                        <a:spcAft>
                          <a:spcPts val="0"/>
                        </a:spcAft>
                        <a:buClrTx/>
                        <a:buSzTx/>
                        <a:buFontTx/>
                        <a:buNone/>
                        <a:tabLst/>
                        <a:defRPr/>
                      </a:pPr>
                      <a:r>
                        <a:rPr lang="en-AU" sz="1400" i="1" dirty="0" smtClean="0"/>
                        <a:t>Also consider – school excursions, school camps, schools sport, work experience placements, etc.</a:t>
                      </a:r>
                    </a:p>
                    <a:p>
                      <a:endParaRPr lang="en-AU" sz="1400" dirty="0"/>
                    </a:p>
                  </a:txBody>
                  <a:tcPr>
                    <a:lnT w="12700" cap="flat" cmpd="sng" algn="ctr">
                      <a:solidFill>
                        <a:schemeClr val="tx1"/>
                      </a:solidFill>
                      <a:prstDash val="solid"/>
                      <a:round/>
                      <a:headEnd type="none" w="med" len="med"/>
                      <a:tailEnd type="none" w="med" len="med"/>
                    </a:lnT>
                  </a:tcPr>
                </a:tc>
                <a:tc hMerge="1">
                  <a:txBody>
                    <a:bodyPr/>
                    <a:lstStyle/>
                    <a:p>
                      <a:endParaRPr lang="en-AU" dirty="0"/>
                    </a:p>
                  </a:txBody>
                  <a:tcPr/>
                </a:tc>
              </a:tr>
            </a:tbl>
          </a:graphicData>
        </a:graphic>
      </p:graphicFrame>
    </p:spTree>
    <p:extLst>
      <p:ext uri="{BB962C8B-B14F-4D97-AF65-F5344CB8AC3E}">
        <p14:creationId xmlns:p14="http://schemas.microsoft.com/office/powerpoint/2010/main" val="1323355975"/>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225505" y="1549820"/>
            <a:ext cx="8494617" cy="4554418"/>
          </a:xfrm>
          <a:solidFill>
            <a:srgbClr val="FFFFFF"/>
          </a:solidFill>
        </p:spPr>
        <p:txBody>
          <a:bodyPr>
            <a:noAutofit/>
          </a:bodyPr>
          <a:lstStyle/>
          <a:p>
            <a:r>
              <a:rPr lang="en-AU" sz="2000" dirty="0" smtClean="0">
                <a:solidFill>
                  <a:schemeClr val="tx1"/>
                </a:solidFill>
              </a:rPr>
              <a:t>Digital devices will not be permitted at recess and lunch and during class, unless approved by a teacher for educational purposes. </a:t>
            </a:r>
            <a:r>
              <a:rPr lang="en-AU" sz="2000" dirty="0" smtClean="0"/>
              <a:t>  </a:t>
            </a:r>
          </a:p>
          <a:p>
            <a:pPr lvl="0"/>
            <a:r>
              <a:rPr lang="en-AU" sz="2000" dirty="0" smtClean="0">
                <a:solidFill>
                  <a:schemeClr val="tx1"/>
                </a:solidFill>
              </a:rPr>
              <a:t>This covers </a:t>
            </a:r>
            <a:r>
              <a:rPr lang="en-AU" sz="2000" dirty="0">
                <a:solidFill>
                  <a:schemeClr val="tx1"/>
                </a:solidFill>
              </a:rPr>
              <a:t>use at school, at school-related events off-site and where a clear and close connection between the student and </a:t>
            </a:r>
            <a:r>
              <a:rPr lang="en-AU" sz="2000" dirty="0" smtClean="0">
                <a:solidFill>
                  <a:schemeClr val="tx1"/>
                </a:solidFill>
              </a:rPr>
              <a:t>school </a:t>
            </a:r>
            <a:r>
              <a:rPr lang="en-AU" sz="2000" dirty="0">
                <a:solidFill>
                  <a:schemeClr val="tx1"/>
                </a:solidFill>
              </a:rPr>
              <a:t>exists. </a:t>
            </a:r>
            <a:endParaRPr lang="en-AU" sz="2000" dirty="0" smtClean="0">
              <a:solidFill>
                <a:schemeClr val="tx1"/>
              </a:solidFill>
            </a:endParaRPr>
          </a:p>
          <a:p>
            <a:r>
              <a:rPr lang="en-AU" sz="2000" dirty="0" smtClean="0">
                <a:solidFill>
                  <a:schemeClr val="tx1"/>
                </a:solidFill>
              </a:rPr>
              <a:t>We will </a:t>
            </a:r>
            <a:r>
              <a:rPr lang="en-AU" sz="2000" dirty="0">
                <a:solidFill>
                  <a:schemeClr val="tx1"/>
                </a:solidFill>
              </a:rPr>
              <a:t>work with students and </a:t>
            </a:r>
            <a:r>
              <a:rPr lang="en-AU" sz="2000" dirty="0" smtClean="0">
                <a:solidFill>
                  <a:schemeClr val="tx1"/>
                </a:solidFill>
              </a:rPr>
              <a:t>their </a:t>
            </a:r>
            <a:r>
              <a:rPr lang="en-AU" sz="2000" dirty="0">
                <a:solidFill>
                  <a:schemeClr val="tx1"/>
                </a:solidFill>
              </a:rPr>
              <a:t>parents or carers where an adjustment or exemption </a:t>
            </a:r>
            <a:r>
              <a:rPr lang="en-AU" sz="2000" dirty="0" smtClean="0">
                <a:solidFill>
                  <a:schemeClr val="tx1"/>
                </a:solidFill>
              </a:rPr>
              <a:t>may </a:t>
            </a:r>
            <a:r>
              <a:rPr lang="en-AU" sz="2000" dirty="0">
                <a:solidFill>
                  <a:schemeClr val="tx1"/>
                </a:solidFill>
              </a:rPr>
              <a:t>be </a:t>
            </a:r>
            <a:r>
              <a:rPr lang="en-AU" sz="2000" dirty="0" smtClean="0">
                <a:solidFill>
                  <a:schemeClr val="tx1"/>
                </a:solidFill>
              </a:rPr>
              <a:t>required.</a:t>
            </a:r>
          </a:p>
          <a:p>
            <a:endParaRPr lang="en-AU" sz="1600" dirty="0"/>
          </a:p>
        </p:txBody>
      </p:sp>
      <p:sp>
        <p:nvSpPr>
          <p:cNvPr id="4" name="Title 3"/>
          <p:cNvSpPr>
            <a:spLocks noGrp="1"/>
          </p:cNvSpPr>
          <p:nvPr>
            <p:ph type="title"/>
          </p:nvPr>
        </p:nvSpPr>
        <p:spPr>
          <a:xfrm>
            <a:off x="287288" y="583409"/>
            <a:ext cx="8627913" cy="850944"/>
          </a:xfrm>
        </p:spPr>
        <p:txBody>
          <a:bodyPr/>
          <a:lstStyle/>
          <a:p>
            <a:r>
              <a:rPr lang="en-AU" sz="2800" dirty="0" smtClean="0"/>
              <a:t>What </a:t>
            </a:r>
            <a:r>
              <a:rPr lang="en-AU" sz="2800" dirty="0" smtClean="0"/>
              <a:t>will this mean for our</a:t>
            </a:r>
            <a:r>
              <a:rPr lang="en-AU" sz="2800" dirty="0"/>
              <a:t> </a:t>
            </a:r>
            <a:r>
              <a:rPr lang="en-AU" sz="2800" dirty="0" smtClean="0"/>
              <a:t>school</a:t>
            </a:r>
            <a:r>
              <a:rPr lang="en-AU" sz="3200" dirty="0" smtClean="0"/>
              <a:t>?</a:t>
            </a:r>
            <a:endParaRPr lang="en-AU" sz="3200" dirty="0"/>
          </a:p>
        </p:txBody>
      </p:sp>
      <p:sp>
        <p:nvSpPr>
          <p:cNvPr id="5" name="Footer Placeholder 4"/>
          <p:cNvSpPr>
            <a:spLocks noGrp="1"/>
          </p:cNvSpPr>
          <p:nvPr>
            <p:ph type="ftr" sz="quarter" idx="3"/>
          </p:nvPr>
        </p:nvSpPr>
        <p:spPr/>
        <p:txBody>
          <a:bodyPr/>
          <a:lstStyle/>
          <a:p>
            <a:fld id="{5116C895-348D-4FA1-AC3F-6A98EE2CBA64}" type="slidenum">
              <a:rPr lang="en-US" smtClean="0"/>
              <a:pPr/>
              <a:t>13</a:t>
            </a:fld>
            <a:endParaRPr lang="en-US"/>
          </a:p>
        </p:txBody>
      </p:sp>
      <p:pic>
        <p:nvPicPr>
          <p:cNvPr id="6146" name="Picture 2" descr="https://global-uploads.webflow.com/5c049f1efc73fb9007f7d7b6/5c183e68aa900afecdbc59b8_article-image-09.pn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898308" y="115467"/>
            <a:ext cx="2435196" cy="143435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07279833"/>
      </p:ext>
    </p:extLst>
  </p:cSld>
  <p:clrMapOvr>
    <a:masterClrMapping/>
  </p:clrMapOvr>
  <p:transition>
    <p:fade/>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6"/>
          </p:nvPr>
        </p:nvSpPr>
        <p:spPr>
          <a:xfrm>
            <a:off x="294660" y="2002420"/>
            <a:ext cx="8628224" cy="3671550"/>
          </a:xfrm>
        </p:spPr>
        <p:txBody>
          <a:bodyPr>
            <a:normAutofit/>
          </a:bodyPr>
          <a:lstStyle/>
          <a:p>
            <a:r>
              <a:rPr lang="en-AU" dirty="0" smtClean="0"/>
              <a:t>Device storage at schools </a:t>
            </a:r>
          </a:p>
          <a:p>
            <a:r>
              <a:rPr lang="en-AU" dirty="0" smtClean="0"/>
              <a:t>Contact between </a:t>
            </a:r>
            <a:r>
              <a:rPr lang="en-AU" dirty="0" smtClean="0"/>
              <a:t>students </a:t>
            </a:r>
            <a:r>
              <a:rPr lang="en-AU" dirty="0" smtClean="0"/>
              <a:t>and their </a:t>
            </a:r>
            <a:r>
              <a:rPr lang="en-AU" dirty="0" smtClean="0"/>
              <a:t>parents and carers (</a:t>
            </a:r>
            <a:r>
              <a:rPr lang="en-AU" dirty="0" smtClean="0"/>
              <a:t>and </a:t>
            </a:r>
            <a:r>
              <a:rPr lang="en-AU" dirty="0" smtClean="0"/>
              <a:t>employers for secondary students) </a:t>
            </a:r>
            <a:r>
              <a:rPr lang="en-AU" dirty="0" smtClean="0"/>
              <a:t>during school hours </a:t>
            </a:r>
          </a:p>
          <a:p>
            <a:r>
              <a:rPr lang="en-AU" dirty="0" smtClean="0"/>
              <a:t>Consequences </a:t>
            </a:r>
            <a:r>
              <a:rPr lang="en-AU" dirty="0"/>
              <a:t>for inappropriate </a:t>
            </a:r>
            <a:r>
              <a:rPr lang="en-AU" dirty="0" smtClean="0"/>
              <a:t>use</a:t>
            </a:r>
          </a:p>
        </p:txBody>
      </p:sp>
      <p:sp>
        <p:nvSpPr>
          <p:cNvPr id="3" name="Text Placeholder 2"/>
          <p:cNvSpPr>
            <a:spLocks noGrp="1"/>
          </p:cNvSpPr>
          <p:nvPr>
            <p:ph type="body" sz="quarter" idx="15"/>
          </p:nvPr>
        </p:nvSpPr>
        <p:spPr/>
        <p:txBody>
          <a:bodyPr/>
          <a:lstStyle/>
          <a:p>
            <a:r>
              <a:rPr lang="en-AU" dirty="0" smtClean="0"/>
              <a:t>What else should we consider?</a:t>
            </a:r>
            <a:endParaRPr lang="en-AU" dirty="0"/>
          </a:p>
        </p:txBody>
      </p:sp>
      <p:sp>
        <p:nvSpPr>
          <p:cNvPr id="4" name="Title 3"/>
          <p:cNvSpPr>
            <a:spLocks noGrp="1"/>
          </p:cNvSpPr>
          <p:nvPr>
            <p:ph type="title"/>
          </p:nvPr>
        </p:nvSpPr>
        <p:spPr/>
        <p:txBody>
          <a:bodyPr/>
          <a:lstStyle/>
          <a:p>
            <a:r>
              <a:rPr lang="en-AU" dirty="0" smtClean="0"/>
              <a:t>Our schools approach </a:t>
            </a:r>
            <a:endParaRPr lang="en-AU" dirty="0"/>
          </a:p>
        </p:txBody>
      </p:sp>
      <p:sp>
        <p:nvSpPr>
          <p:cNvPr id="5" name="Footer Placeholder 4"/>
          <p:cNvSpPr>
            <a:spLocks noGrp="1"/>
          </p:cNvSpPr>
          <p:nvPr>
            <p:ph type="ftr" sz="quarter" idx="3"/>
          </p:nvPr>
        </p:nvSpPr>
        <p:spPr/>
        <p:txBody>
          <a:bodyPr/>
          <a:lstStyle/>
          <a:p>
            <a:fld id="{5116C895-348D-4FA1-AC3F-6A98EE2CBA64}" type="slidenum">
              <a:rPr lang="en-US" smtClean="0"/>
              <a:pPr/>
              <a:t>14</a:t>
            </a:fld>
            <a:endParaRPr lang="en-US"/>
          </a:p>
        </p:txBody>
      </p:sp>
    </p:spTree>
    <p:extLst>
      <p:ext uri="{BB962C8B-B14F-4D97-AF65-F5344CB8AC3E}">
        <p14:creationId xmlns:p14="http://schemas.microsoft.com/office/powerpoint/2010/main" val="573862741"/>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Flowchart: Connector 7"/>
          <p:cNvSpPr/>
          <p:nvPr/>
        </p:nvSpPr>
        <p:spPr>
          <a:xfrm>
            <a:off x="284981" y="2490298"/>
            <a:ext cx="3712308" cy="3718128"/>
          </a:xfrm>
          <a:prstGeom prst="flowChartConnector">
            <a:avLst/>
          </a:prstGeom>
          <a:solidFill>
            <a:srgbClr val="D70C3D"/>
          </a:solidFill>
          <a:ln/>
        </p:spPr>
        <p:style>
          <a:lnRef idx="2">
            <a:schemeClr val="accent6">
              <a:shade val="50000"/>
            </a:schemeClr>
          </a:lnRef>
          <a:fillRef idx="1">
            <a:schemeClr val="accent6"/>
          </a:fillRef>
          <a:effectRef idx="0">
            <a:schemeClr val="accent6"/>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en-AU" sz="2400" dirty="0" smtClean="0"/>
              <a:t>SAFE</a:t>
            </a:r>
            <a:endParaRPr lang="en-AU" sz="2400" dirty="0"/>
          </a:p>
        </p:txBody>
      </p:sp>
      <p:sp>
        <p:nvSpPr>
          <p:cNvPr id="10" name="Flowchart: Connector 9"/>
          <p:cNvSpPr/>
          <p:nvPr/>
        </p:nvSpPr>
        <p:spPr>
          <a:xfrm>
            <a:off x="3153050" y="147223"/>
            <a:ext cx="3540370" cy="3583354"/>
          </a:xfrm>
          <a:prstGeom prst="flowChartConnector">
            <a:avLst/>
          </a:prstGeom>
          <a:solidFill>
            <a:schemeClr val="accent4">
              <a:lumMod val="75000"/>
            </a:schemeClr>
          </a:solidFill>
          <a:ln/>
        </p:spPr>
        <p:style>
          <a:lnRef idx="2">
            <a:schemeClr val="accent6">
              <a:shade val="50000"/>
            </a:schemeClr>
          </a:lnRef>
          <a:fillRef idx="1">
            <a:schemeClr val="accent6"/>
          </a:fillRef>
          <a:effectRef idx="0">
            <a:schemeClr val="accent6"/>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en-AU" sz="2400" dirty="0" smtClean="0"/>
              <a:t>RESPONSIBLE</a:t>
            </a:r>
            <a:r>
              <a:rPr lang="en-AU" sz="2000" dirty="0" smtClean="0"/>
              <a:t> </a:t>
            </a:r>
            <a:endParaRPr lang="en-AU" sz="2000" dirty="0"/>
          </a:p>
        </p:txBody>
      </p:sp>
      <p:sp>
        <p:nvSpPr>
          <p:cNvPr id="11" name="Flowchart: Connector 10"/>
          <p:cNvSpPr/>
          <p:nvPr/>
        </p:nvSpPr>
        <p:spPr>
          <a:xfrm>
            <a:off x="5093345" y="3161734"/>
            <a:ext cx="3720852" cy="3615535"/>
          </a:xfrm>
          <a:prstGeom prst="flowChartConnector">
            <a:avLst/>
          </a:prstGeom>
          <a:solidFill>
            <a:schemeClr val="accent1">
              <a:lumMod val="20000"/>
              <a:lumOff val="80000"/>
            </a:schemeClr>
          </a:solidFill>
          <a:ln/>
        </p:spPr>
        <p:style>
          <a:lnRef idx="2">
            <a:schemeClr val="accent6">
              <a:shade val="50000"/>
            </a:schemeClr>
          </a:lnRef>
          <a:fillRef idx="1">
            <a:schemeClr val="accent6"/>
          </a:fillRef>
          <a:effectRef idx="0">
            <a:schemeClr val="accent6"/>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AU" sz="2400" dirty="0" smtClean="0"/>
          </a:p>
          <a:p>
            <a:pPr algn="ctr"/>
            <a:r>
              <a:rPr lang="en-AU" sz="2400" dirty="0" smtClean="0"/>
              <a:t>RESPECTFUL </a:t>
            </a:r>
            <a:endParaRPr lang="en-AU" sz="2400" dirty="0"/>
          </a:p>
        </p:txBody>
      </p:sp>
      <p:sp>
        <p:nvSpPr>
          <p:cNvPr id="12" name="TextBox 11"/>
          <p:cNvSpPr txBox="1"/>
          <p:nvPr/>
        </p:nvSpPr>
        <p:spPr>
          <a:xfrm>
            <a:off x="161055" y="848155"/>
            <a:ext cx="4063327" cy="714565"/>
          </a:xfrm>
          <a:prstGeom prst="rect">
            <a:avLst/>
          </a:prstGeom>
          <a:noFill/>
        </p:spPr>
        <p:txBody>
          <a:bodyPr wrap="square" lIns="0" tIns="0" rIns="0" bIns="0" rtlCol="0">
            <a:noAutofit/>
          </a:bodyPr>
          <a:lstStyle/>
          <a:p>
            <a:endParaRPr lang="en-AU" sz="4000" dirty="0" smtClean="0">
              <a:solidFill>
                <a:schemeClr val="bg1"/>
              </a:solidFill>
            </a:endParaRP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18913" y="2699316"/>
            <a:ext cx="1244444" cy="1244444"/>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01013" y="418433"/>
            <a:ext cx="1244444" cy="1244444"/>
          </a:xfrm>
          <a:prstGeom prst="rect">
            <a:avLst/>
          </a:prstGeom>
        </p:spPr>
      </p:pic>
      <p:pic>
        <p:nvPicPr>
          <p:cNvPr id="5" name="Picture 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331549" y="3567881"/>
            <a:ext cx="1244444" cy="1244444"/>
          </a:xfrm>
          <a:prstGeom prst="rect">
            <a:avLst/>
          </a:prstGeom>
        </p:spPr>
      </p:pic>
    </p:spTree>
    <p:extLst>
      <p:ext uri="{BB962C8B-B14F-4D97-AF65-F5344CB8AC3E}">
        <p14:creationId xmlns:p14="http://schemas.microsoft.com/office/powerpoint/2010/main" val="4116011913"/>
      </p:ext>
    </p:extLst>
  </p:cSld>
  <p:clrMapOvr>
    <a:masterClrMapping/>
  </p:clrMapOvr>
  <p:transition>
    <p:fade/>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AU" dirty="0" smtClean="0"/>
              <a:t>Next steps </a:t>
            </a:r>
            <a:br>
              <a:rPr lang="en-AU" dirty="0" smtClean="0"/>
            </a:br>
            <a:r>
              <a:rPr lang="en-AU" dirty="0"/>
              <a:t/>
            </a:r>
            <a:br>
              <a:rPr lang="en-AU" dirty="0"/>
            </a:br>
            <a:endParaRPr lang="en-AU" sz="1600" dirty="0"/>
          </a:p>
        </p:txBody>
      </p:sp>
      <p:sp>
        <p:nvSpPr>
          <p:cNvPr id="5" name="Footer Placeholder 4"/>
          <p:cNvSpPr>
            <a:spLocks noGrp="1"/>
          </p:cNvSpPr>
          <p:nvPr>
            <p:ph type="ftr" sz="quarter" idx="4294967295"/>
          </p:nvPr>
        </p:nvSpPr>
        <p:spPr>
          <a:xfrm>
            <a:off x="0" y="6257925"/>
            <a:ext cx="306388" cy="365125"/>
          </a:xfrm>
          <a:prstGeom prst="rect">
            <a:avLst/>
          </a:prstGeom>
        </p:spPr>
        <p:txBody>
          <a:bodyPr/>
          <a:lstStyle/>
          <a:p>
            <a:fld id="{5116C895-348D-4FA1-AC3F-6A98EE2CBA64}" type="slidenum">
              <a:rPr lang="en-US" smtClean="0"/>
              <a:pPr/>
              <a:t>16</a:t>
            </a:fld>
            <a:endParaRPr lang="en-US"/>
          </a:p>
        </p:txBody>
      </p:sp>
    </p:spTree>
    <p:extLst>
      <p:ext uri="{BB962C8B-B14F-4D97-AF65-F5344CB8AC3E}">
        <p14:creationId xmlns:p14="http://schemas.microsoft.com/office/powerpoint/2010/main" val="301993577"/>
      </p:ext>
    </p:extLst>
  </p:cSld>
  <p:clrMapOvr>
    <a:masterClrMapping/>
  </p:clrMapOvr>
  <p:transition>
    <p:fade/>
  </p:transition>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MMPROD_NEXTUNIQUEID" val="10009"/>
  <p:tag name="MMPROD_UIDATA" val="&lt;database version=&quot;11.0&quot;&gt;&lt;object type=&quot;1&quot; unique_id=&quot;10001&quot;&gt;&lt;object type=&quot;2&quot; unique_id=&quot;10002&quot;&gt;&lt;object type=&quot;3&quot; unique_id=&quot;10003&quot;&gt;&lt;property id=&quot;20148&quot; value=&quot;5&quot;/&gt;&lt;property id=&quot;20300&quot; value=&quot;Slide 1 - &amp;quot;Student use of digital devices  and online services&amp;quot;&quot;/&gt;&lt;property id=&quot;20307&quot; value=&quot;429&quot;/&gt;&lt;/object&gt;&lt;object type=&quot;3&quot; unique_id=&quot;10004&quot;&gt;&lt;property id=&quot;20148&quot; value=&quot;5&quot;/&gt;&lt;property id=&quot;20300&quot; value=&quot;Slide 2 - &amp;quot;What’s changing?&amp;quot;&quot;/&gt;&lt;property id=&quot;20307&quot; value=&quot;457&quot;/&gt;&lt;/object&gt;&lt;object type=&quot;3&quot; unique_id=&quot;10005&quot;&gt;&lt;property id=&quot;20148&quot; value=&quot;5&quot;/&gt;&lt;property id=&quot;20300&quot; value=&quot;Slide 3 - &amp;quot;Is this procedure just about smart phones?&amp;quot;&quot;/&gt;&lt;property id=&quot;20307&quot; value=&quot;490&quot;/&gt;&lt;/object&gt;&lt;object type=&quot;3&quot; unique_id=&quot;10006&quot;&gt;&lt;property id=&quot;20148&quot; value=&quot;5&quot;/&gt;&lt;property id=&quot;20300&quot; value=&quot;Slide 4 - &amp;quot;What is a clear and close connection between students and school?&amp;quot;&quot;/&gt;&lt;property id=&quot;20307&quot; value=&quot;486&quot;/&gt;&lt;/object&gt;&lt;object type=&quot;3&quot; unique_id=&quot;10007&quot;&gt;&lt;property id=&quot;20148&quot; value=&quot;5&quot;/&gt;&lt;property id=&quot;20300&quot; value=&quot;Slide 6 - &amp;quot;2018 Government review into mobile devices&amp;quot;&quot;/&gt;&lt;property id=&quot;20307&quot; value=&quot;491&quot;/&gt;&lt;/object&gt;&lt;object type=&quot;3&quot; unique_id=&quot;10008&quot;&gt;&lt;property id=&quot;20148&quot; value=&quot;5&quot;/&gt;&lt;property id=&quot;20300&quot; value=&quot;Slide 5 - &amp;quot;2018 Government review into mobile devices&amp;quot;&quot;/&gt;&lt;property id=&quot;20307&quot; value=&quot;483&quot;/&gt;&lt;/object&gt;&lt;object type=&quot;3&quot; unique_id=&quot;10009&quot;&gt;&lt;property id=&quot;20148&quot; value=&quot;5&quot;/&gt;&lt;property id=&quot;20300&quot; value=&quot;Slide 7 - &amp;quot;What does this procedure cover?&amp;quot;&quot;/&gt;&lt;property id=&quot;20307&quot; value=&quot;464&quot;/&gt;&lt;/object&gt;&lt;object type=&quot;3&quot; unique_id=&quot;10010&quot;&gt;&lt;property id=&quot;20148&quot; value=&quot;5&quot;/&gt;&lt;property id=&quot;20300&quot; value=&quot;Slide 8 - &amp;quot;The behaviour code for students&amp;quot;&quot;/&gt;&lt;property id=&quot;20307&quot; value=&quot;458&quot;/&gt;&lt;/object&gt;&lt;object type=&quot;3&quot; unique_id=&quot;10011&quot;&gt;&lt;property id=&quot;20148&quot; value=&quot;5&quot;/&gt;&lt;property id=&quot;20300&quot; value=&quot;Slide 9 - &amp;quot;How will this change our BYOD program?&amp;quot;&quot;/&gt;&lt;property id=&quot;20307&quot; value=&quot;479&quot;/&gt;&lt;/object&gt;&lt;object type=&quot;3&quot; unique_id=&quot;10012&quot;&gt;&lt;property id=&quot;20148&quot; value=&quot;5&quot;/&gt;&lt;property id=&quot;20300&quot; value=&quot;Slide 10 - &amp;quot;Student stories – Sally in Year 3&amp;quot;&quot;/&gt;&lt;property id=&quot;20307&quot; value=&quot;480&quot;/&gt;&lt;/object&gt;&lt;object type=&quot;3&quot; unique_id=&quot;10013&quot;&gt;&lt;property id=&quot;20148&quot; value=&quot;5&quot;/&gt;&lt;property id=&quot;20300&quot; value=&quot;Slide 13 - &amp;quot;Student stories – Finn in Year 6&amp;quot;&quot;/&gt;&lt;property id=&quot;20307&quot; value=&quot;481&quot;/&gt;&lt;/object&gt;&lt;object type=&quot;3&quot; unique_id=&quot;10014&quot;&gt;&lt;property id=&quot;20148&quot; value=&quot;5&quot;/&gt;&lt;property id=&quot;20300&quot; value=&quot;Slide 14 - &amp;quot;Digital parenting&amp;quot;&quot;/&gt;&lt;property id=&quot;20307&quot; value=&quot;488&quot;/&gt;&lt;/object&gt;&lt;object type=&quot;3&quot; unique_id=&quot;10015&quot;&gt;&lt;property id=&quot;20148&quot; value=&quot;5&quot;/&gt;&lt;property id=&quot;20300&quot; value=&quot;Slide 15 - &amp;quot;Where can I find more information?&amp;quot;&quot;/&gt;&lt;property id=&quot;20307&quot; value=&quot;485&quot;/&gt;&lt;/object&gt;&lt;object type=&quot;3&quot; unique_id=&quot;10016&quot;&gt;&lt;property id=&quot;20148&quot; value=&quot;5&quot;/&gt;&lt;property id=&quot;20300&quot; value=&quot;Slide 16 - &amp;quot;Where can I find more information?&amp;quot;&quot;/&gt;&lt;property id=&quot;20307&quot; value=&quot;487&quot;/&gt;&lt;/object&gt;&lt;object type=&quot;3&quot; unique_id=&quot;10017&quot;&gt;&lt;property id=&quot;20148&quot; value=&quot;5&quot;/&gt;&lt;property id=&quot;20300&quot; value=&quot;Slide 17 - &amp;quot;Any questions?&amp;quot;&quot;/&gt;&lt;property id=&quot;20307&quot; value=&quot;465&quot;/&gt;&lt;/object&gt;&lt;object type=&quot;3&quot; unique_id=&quot;10409&quot;&gt;&lt;property id=&quot;20148&quot; value=&quot;5&quot;/&gt;&lt;property id=&quot;20300&quot; value=&quot;Slide 11 - &amp;quot;Student stories – Sally in Year 3&amp;quot;&quot;/&gt;&lt;property id=&quot;20307&quot; value=&quot;492&quot;/&gt;&lt;/object&gt;&lt;object type=&quot;3&quot; unique_id=&quot;10410&quot;&gt;&lt;property id=&quot;20148&quot; value=&quot;5&quot;/&gt;&lt;property id=&quot;20300&quot; value=&quot;Slide 12 - &amp;quot;Student stories – Sally in Year 3&amp;quot;&quot;/&gt;&lt;property id=&quot;20307&quot; value=&quot;493&quot;/&gt;&lt;/object&gt;&lt;/object&gt;&lt;object type=&quot;8&quot; unique_id=&quot;10034&quot;&gt;&lt;/object&gt;&lt;/object&gt;&lt;/database&gt;"/>
  <p:tag name="SECTOMILLISECCONVERTED" val="1"/>
</p:tagLst>
</file>

<file path=ppt/theme/theme1.xml><?xml version="1.0" encoding="utf-8"?>
<a:theme xmlns:a="http://schemas.openxmlformats.org/drawingml/2006/main" name="Office Theme">
  <a:themeElements>
    <a:clrScheme name="DoE">
      <a:dk1>
        <a:srgbClr val="000000"/>
      </a:dk1>
      <a:lt1>
        <a:srgbClr val="FFFFFF"/>
      </a:lt1>
      <a:dk2>
        <a:srgbClr val="041E42"/>
      </a:dk2>
      <a:lt2>
        <a:srgbClr val="C8DCF0"/>
      </a:lt2>
      <a:accent1>
        <a:srgbClr val="1D428A"/>
      </a:accent1>
      <a:accent2>
        <a:srgbClr val="407EC9"/>
      </a:accent2>
      <a:accent3>
        <a:srgbClr val="6CACE4"/>
      </a:accent3>
      <a:accent4>
        <a:srgbClr val="C8DCF0"/>
      </a:accent4>
      <a:accent5>
        <a:srgbClr val="CE0037"/>
      </a:accent5>
      <a:accent6>
        <a:srgbClr val="F3B8B5"/>
      </a:accent6>
      <a:hlink>
        <a:srgbClr val="385E9D"/>
      </a:hlink>
      <a:folHlink>
        <a:srgbClr val="6CACE4"/>
      </a:folHlink>
    </a:clrScheme>
    <a:fontScheme name="DoE">
      <a:majorFont>
        <a:latin typeface="Montserrat SemiBold"/>
        <a:ea typeface=""/>
        <a:cs typeface=""/>
      </a:majorFont>
      <a:minorFont>
        <a:latin typeface="Montserrat Medium"/>
        <a:ea typeface=""/>
        <a:cs typeface=""/>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accent5"/>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defRPr sz="2000" dirty="0" err="1" smtClean="0"/>
        </a:defPPr>
      </a:lstStyle>
      <a:style>
        <a:lnRef idx="2">
          <a:schemeClr val="accent1">
            <a:shade val="50000"/>
          </a:schemeClr>
        </a:lnRef>
        <a:fillRef idx="1">
          <a:schemeClr val="accent1"/>
        </a:fillRef>
        <a:effectRef idx="0">
          <a:schemeClr val="accent1"/>
        </a:effectRef>
        <a:fontRef idx="minor">
          <a:schemeClr val="lt1"/>
        </a:fontRef>
      </a:style>
    </a:spDef>
    <a:txDef>
      <a:spPr>
        <a:noFill/>
      </a:spPr>
      <a:bodyPr wrap="square" lIns="0" tIns="0" rIns="0" bIns="0" rtlCol="0">
        <a:noAutofit/>
      </a:bodyPr>
      <a:lstStyle>
        <a:defPPr algn="l">
          <a:defRPr sz="1400" dirty="0" err="1" smtClean="0"/>
        </a:defPPr>
      </a:lstStyle>
    </a:txDef>
  </a:objectDefaults>
  <a:extraClrSchemeLst/>
  <a:custClrLst>
    <a:custClr name="Corporate 1">
      <a:srgbClr val="19233E"/>
    </a:custClr>
    <a:custClr name="Corporate 2">
      <a:srgbClr val="D70C3D"/>
    </a:custClr>
    <a:custClr name="BLANK">
      <a:srgbClr val="FFFFFF"/>
    </a:custClr>
    <a:custClr name="BLANK">
      <a:srgbClr val="FFFFFF"/>
    </a:custClr>
    <a:custClr name="BLANK">
      <a:srgbClr val="FFFFFF"/>
    </a:custClr>
    <a:custClr name="BLANK">
      <a:srgbClr val="FFFFFF"/>
    </a:custClr>
    <a:custClr name="BLANK">
      <a:srgbClr val="FFFFFF"/>
    </a:custClr>
    <a:custClr name="BLANK">
      <a:srgbClr val="FFFFFF"/>
    </a:custClr>
    <a:custClr name="BLANK">
      <a:srgbClr val="FFFFFF"/>
    </a:custClr>
    <a:custClr name="BLANK">
      <a:srgbClr val="FFFFFF"/>
    </a:custClr>
    <a:custClr name="Teachers/Parents 1">
      <a:srgbClr val="1D428A"/>
    </a:custClr>
    <a:custClr name="Teachers/Parents 2">
      <a:srgbClr val="385E9D"/>
    </a:custClr>
    <a:custClr name="Teachers/Parents 3">
      <a:srgbClr val="407EC9"/>
    </a:custClr>
    <a:custClr name="Teachers/Parents 4">
      <a:srgbClr val="6CACE4"/>
    </a:custClr>
    <a:custClr name="Teachers/Parents 5">
      <a:srgbClr val="C8C9C7"/>
    </a:custClr>
    <a:custClr name="Teachers/Parents 6">
      <a:srgbClr val="E6E7EA"/>
    </a:custClr>
    <a:custClr name="Teachers/Parents 7">
      <a:srgbClr val="9D2235"/>
    </a:custClr>
    <a:custClr name="BLANK">
      <a:srgbClr val="FFFFFF"/>
    </a:custClr>
    <a:custClr name="BLANK">
      <a:srgbClr val="FFFFFF"/>
    </a:custClr>
    <a:custClr name="BLANK">
      <a:srgbClr val="FFFFFF"/>
    </a:custClr>
    <a:custClr name="Students 1">
      <a:srgbClr val="A4C8E1"/>
    </a:custClr>
    <a:custClr name="Students 2">
      <a:srgbClr val="C6DAE7"/>
    </a:custClr>
    <a:custClr name="Students 3">
      <a:srgbClr val="E56A54"/>
    </a:custClr>
    <a:custClr name="Students 4">
      <a:srgbClr val="E9C4C7"/>
    </a:custClr>
  </a:custClrLst>
  <a:extLst>
    <a:ext uri="{05A4C25C-085E-4340-85A3-A5531E510DB2}">
      <thm15:themeFamily xmlns:thm15="http://schemas.microsoft.com/office/thememl/2012/main" xmlns="" name="AC_DoE_Powerpoint_standard.potx [Read-Only]" id="{6374062C-25BD-406D-8E51-D1448BFF9D16}" vid="{2E279DEE-CE8E-47B9-A8A7-A74C61990437}"/>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CAED2E325BACD34D9F5BFD089F290E20" ma:contentTypeVersion="13" ma:contentTypeDescription="Create a new document." ma:contentTypeScope="" ma:versionID="4026395d54a6126e7c21f54721070cbb">
  <xsd:schema xmlns:xsd="http://www.w3.org/2001/XMLSchema" xmlns:xs="http://www.w3.org/2001/XMLSchema" xmlns:p="http://schemas.microsoft.com/office/2006/metadata/properties" xmlns:ns3="6474a87b-94fc-47a2-8932-bfee5b77a034" xmlns:ns4="6082a02a-deb9-4014-9c6d-ec9e94606a21" targetNamespace="http://schemas.microsoft.com/office/2006/metadata/properties" ma:root="true" ma:fieldsID="a528940aed59eebb9244a502d198c9b9" ns3:_="" ns4:_="">
    <xsd:import namespace="6474a87b-94fc-47a2-8932-bfee5b77a034"/>
    <xsd:import namespace="6082a02a-deb9-4014-9c6d-ec9e94606a21"/>
    <xsd:element name="properties">
      <xsd:complexType>
        <xsd:sequence>
          <xsd:element name="documentManagement">
            <xsd:complexType>
              <xsd:all>
                <xsd:element ref="ns3:MediaServiceMetadata" minOccurs="0"/>
                <xsd:element ref="ns3:MediaServiceFastMetadata" minOccurs="0"/>
                <xsd:element ref="ns3:MediaServiceAutoTags" minOccurs="0"/>
                <xsd:element ref="ns3:MediaServiceOCR" minOccurs="0"/>
                <xsd:element ref="ns3:MediaServiceDateTaken" minOccurs="0"/>
                <xsd:element ref="ns3:MediaServiceLocation" minOccurs="0"/>
                <xsd:element ref="ns3:MediaServiceAutoKeyPoints" minOccurs="0"/>
                <xsd:element ref="ns3:MediaServiceKeyPoints" minOccurs="0"/>
                <xsd:element ref="ns3:MediaServiceGenerationTime" minOccurs="0"/>
                <xsd:element ref="ns3:MediaServiceEventHashCode" minOccurs="0"/>
                <xsd:element ref="ns4:SharedWithUsers" minOccurs="0"/>
                <xsd:element ref="ns4:SharedWithDetails" minOccurs="0"/>
                <xsd:element ref="ns4:SharingHintHash"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474a87b-94fc-47a2-8932-bfee5b77a034"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Tags" ma:index="10" nillable="true" ma:displayName="Tags" ma:internalName="MediaServiceAutoTags" ma:readOnly="true">
      <xsd:simpleType>
        <xsd:restriction base="dms:Text"/>
      </xsd:simpleType>
    </xsd:element>
    <xsd:element name="MediaServiceOCR" ma:index="11" nillable="true" ma:displayName="Extracted Text" ma:internalName="MediaServiceOCR"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Location" ma:index="13" nillable="true" ma:displayName="Location" ma:internalName="MediaServiceLocation" ma:readOnly="true">
      <xsd:simpleType>
        <xsd:restriction base="dms:Text"/>
      </xsd:simpleType>
    </xsd:element>
    <xsd:element name="MediaServiceAutoKeyPoints" ma:index="14" nillable="true" ma:displayName="MediaServiceAutoKeyPoints" ma:hidden="true" ma:internalName="MediaServiceAutoKeyPoints" ma:readOnly="true">
      <xsd:simpleType>
        <xsd:restriction base="dms:Note"/>
      </xsd:simpleType>
    </xsd:element>
    <xsd:element name="MediaServiceKeyPoints" ma:index="15" nillable="true" ma:displayName="KeyPoints" ma:internalName="MediaServiceKeyPoints"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6082a02a-deb9-4014-9c6d-ec9e94606a21"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SharingHintHash" ma:index="20"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67C0B1A2-C4DD-4550-B4D9-CC7C37336193}">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474a87b-94fc-47a2-8932-bfee5b77a034"/>
    <ds:schemaRef ds:uri="6082a02a-deb9-4014-9c6d-ec9e94606a21"/>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55BC783B-8208-4B0B-BA6F-2B16AE0C4302}">
  <ds:schemaRefs>
    <ds:schemaRef ds:uri="http://schemas.microsoft.com/sharepoint/v3/contenttype/forms"/>
  </ds:schemaRefs>
</ds:datastoreItem>
</file>

<file path=customXml/itemProps3.xml><?xml version="1.0" encoding="utf-8"?>
<ds:datastoreItem xmlns:ds="http://schemas.openxmlformats.org/officeDocument/2006/customXml" ds:itemID="{A0F12F5F-6882-48E0-AB9C-96B0E017268A}">
  <ds:schemaRefs>
    <ds:schemaRef ds:uri="http://schemas.openxmlformats.org/package/2006/metadata/core-properties"/>
    <ds:schemaRef ds:uri="http://purl.org/dc/dcmitype/"/>
    <ds:schemaRef ds:uri="http://schemas.microsoft.com/office/infopath/2007/PartnerControls"/>
    <ds:schemaRef ds:uri="6474a87b-94fc-47a2-8932-bfee5b77a034"/>
    <ds:schemaRef ds:uri="http://purl.org/dc/elements/1.1/"/>
    <ds:schemaRef ds:uri="http://schemas.microsoft.com/office/2006/metadata/properties"/>
    <ds:schemaRef ds:uri="http://schemas.microsoft.com/office/2006/documentManagement/types"/>
    <ds:schemaRef ds:uri="6082a02a-deb9-4014-9c6d-ec9e94606a21"/>
    <ds:schemaRef ds:uri="http://www.w3.org/XML/1998/namespace"/>
    <ds:schemaRef ds:uri="http://purl.org/dc/terms/"/>
  </ds:schemaRefs>
</ds:datastoreItem>
</file>

<file path=docProps/app.xml><?xml version="1.0" encoding="utf-8"?>
<Properties xmlns="http://schemas.openxmlformats.org/officeDocument/2006/extended-properties" xmlns:vt="http://schemas.openxmlformats.org/officeDocument/2006/docPropsVTypes">
  <Template>DoE-PowerPoint-presentation-standard-POTX-107.92KB</Template>
  <TotalTime>33163</TotalTime>
  <Words>3010</Words>
  <Application>Microsoft Office PowerPoint</Application>
  <PresentationFormat>On-screen Show (4:3)</PresentationFormat>
  <Paragraphs>467</Paragraphs>
  <Slides>16</Slides>
  <Notes>16</Notes>
  <HiddenSlides>0</HiddenSlides>
  <MMClips>0</MMClips>
  <ScaleCrop>false</ScaleCrop>
  <HeadingPairs>
    <vt:vector size="4" baseType="variant">
      <vt:variant>
        <vt:lpstr>Theme</vt:lpstr>
      </vt:variant>
      <vt:variant>
        <vt:i4>1</vt:i4>
      </vt:variant>
      <vt:variant>
        <vt:lpstr>Slide Titles</vt:lpstr>
      </vt:variant>
      <vt:variant>
        <vt:i4>16</vt:i4>
      </vt:variant>
    </vt:vector>
  </HeadingPairs>
  <TitlesOfParts>
    <vt:vector size="17" baseType="lpstr">
      <vt:lpstr>Office Theme</vt:lpstr>
      <vt:lpstr>Student use of digital devices  and online services</vt:lpstr>
      <vt:lpstr>Student consultation </vt:lpstr>
      <vt:lpstr>Online Services</vt:lpstr>
      <vt:lpstr>Digital Devices</vt:lpstr>
      <vt:lpstr>PowerPoint Presentation</vt:lpstr>
      <vt:lpstr>For secondary schools</vt:lpstr>
      <vt:lpstr>Digital technology use at our school </vt:lpstr>
      <vt:lpstr>PowerPoint Presentation</vt:lpstr>
      <vt:lpstr>Developing our school procedure </vt:lpstr>
      <vt:lpstr>Process</vt:lpstr>
      <vt:lpstr>What will this mean for our school?</vt:lpstr>
      <vt:lpstr>Digital technology – Possible approaches in secondary schools </vt:lpstr>
      <vt:lpstr>What will this mean for our school?</vt:lpstr>
      <vt:lpstr>Our schools approach </vt:lpstr>
      <vt:lpstr>PowerPoint Presentation</vt:lpstr>
      <vt:lpstr>Next steps   </vt:lpstr>
    </vt:vector>
  </TitlesOfParts>
  <Company>NSW Department of Education</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Lisa Oh</dc:creator>
  <cp:lastModifiedBy>Marianne </cp:lastModifiedBy>
  <cp:revision>419</cp:revision>
  <cp:lastPrinted>2019-09-02T00:46:32Z</cp:lastPrinted>
  <dcterms:created xsi:type="dcterms:W3CDTF">2019-06-04T23:49:45Z</dcterms:created>
  <dcterms:modified xsi:type="dcterms:W3CDTF">2020-09-02T01:46:38Z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0x010100CAED2E325BACD34D9F5BFD089F290E20</vt:lpwstr>
  </property>
</Properties>
</file>